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42"/>
  </p:notesMasterIdLst>
  <p:handoutMasterIdLst>
    <p:handoutMasterId r:id="rId43"/>
  </p:handoutMasterIdLst>
  <p:sldIdLst>
    <p:sldId id="329" r:id="rId2"/>
    <p:sldId id="295" r:id="rId3"/>
    <p:sldId id="256" r:id="rId4"/>
    <p:sldId id="266" r:id="rId5"/>
    <p:sldId id="294" r:id="rId6"/>
    <p:sldId id="319" r:id="rId7"/>
    <p:sldId id="320" r:id="rId8"/>
    <p:sldId id="321" r:id="rId9"/>
    <p:sldId id="269" r:id="rId10"/>
    <p:sldId id="268" r:id="rId11"/>
    <p:sldId id="292" r:id="rId12"/>
    <p:sldId id="293" r:id="rId13"/>
    <p:sldId id="270" r:id="rId14"/>
    <p:sldId id="328" r:id="rId15"/>
    <p:sldId id="324" r:id="rId16"/>
    <p:sldId id="267" r:id="rId17"/>
    <p:sldId id="278" r:id="rId18"/>
    <p:sldId id="323" r:id="rId19"/>
    <p:sldId id="261" r:id="rId20"/>
    <p:sldId id="325" r:id="rId21"/>
    <p:sldId id="326" r:id="rId22"/>
    <p:sldId id="275" r:id="rId23"/>
    <p:sldId id="279" r:id="rId24"/>
    <p:sldId id="281" r:id="rId25"/>
    <p:sldId id="296" r:id="rId26"/>
    <p:sldId id="297" r:id="rId27"/>
    <p:sldId id="298" r:id="rId28"/>
    <p:sldId id="299" r:id="rId29"/>
    <p:sldId id="300" r:id="rId30"/>
    <p:sldId id="301" r:id="rId31"/>
    <p:sldId id="310" r:id="rId32"/>
    <p:sldId id="303" r:id="rId33"/>
    <p:sldId id="304" r:id="rId34"/>
    <p:sldId id="305" r:id="rId35"/>
    <p:sldId id="309" r:id="rId36"/>
    <p:sldId id="302" r:id="rId37"/>
    <p:sldId id="306" r:id="rId38"/>
    <p:sldId id="307" r:id="rId39"/>
    <p:sldId id="308" r:id="rId40"/>
    <p:sldId id="265" r:id="rId41"/>
  </p:sldIdLst>
  <p:sldSz cx="9144000" cy="6858000" type="screen4x3"/>
  <p:notesSz cx="6858000" cy="9144000"/>
  <p:defaultTextStyle>
    <a:defPPr>
      <a:defRPr lang="es-E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67" autoAdjust="0"/>
    <p:restoredTop sz="94550" autoAdjust="0"/>
  </p:normalViewPr>
  <p:slideViewPr>
    <p:cSldViewPr>
      <p:cViewPr varScale="1">
        <p:scale>
          <a:sx n="80" d="100"/>
          <a:sy n="80" d="100"/>
        </p:scale>
        <p:origin x="53"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186BDE2-0CBC-4230-857D-157064F02254}" type="datetimeFigureOut">
              <a:rPr lang="es-MX" smtClean="0"/>
              <a:pPr/>
              <a:t>20/02/2016</a:t>
            </a:fld>
            <a:endParaRPr lang="es-MX"/>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20468E9-7EEB-4319-8F8F-DBBE157BF403}" type="slidenum">
              <a:rPr lang="es-MX" smtClean="0"/>
              <a:pPr/>
              <a:t>‹#›</a:t>
            </a:fld>
            <a:endParaRPr lang="es-MX"/>
          </a:p>
        </p:txBody>
      </p:sp>
    </p:spTree>
    <p:extLst>
      <p:ext uri="{BB962C8B-B14F-4D97-AF65-F5344CB8AC3E}">
        <p14:creationId xmlns:p14="http://schemas.microsoft.com/office/powerpoint/2010/main" val="2696594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FD6023-4343-BB45-A37B-52BD3437513C}" type="datetimeFigureOut">
              <a:rPr lang="en-US" smtClean="0"/>
              <a:t>2/20/2016</a:t>
            </a:fld>
            <a:endParaRPr lang="es-ES_trad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s-ES_trad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1B7C9D-7347-F445-91D4-72F93DF5C740}" type="slidenum">
              <a:rPr lang="es-ES_tradnl" smtClean="0"/>
              <a:t>‹#›</a:t>
            </a:fld>
            <a:endParaRPr lang="es-ES_tradnl"/>
          </a:p>
        </p:txBody>
      </p:sp>
    </p:spTree>
    <p:extLst>
      <p:ext uri="{BB962C8B-B14F-4D97-AF65-F5344CB8AC3E}">
        <p14:creationId xmlns:p14="http://schemas.microsoft.com/office/powerpoint/2010/main" val="35890352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dirty="0"/>
          </a:p>
        </p:txBody>
      </p:sp>
      <p:sp>
        <p:nvSpPr>
          <p:cNvPr id="4" name="Slide Number Placeholder 3"/>
          <p:cNvSpPr>
            <a:spLocks noGrp="1"/>
          </p:cNvSpPr>
          <p:nvPr>
            <p:ph type="sldNum" sz="quarter" idx="10"/>
          </p:nvPr>
        </p:nvSpPr>
        <p:spPr/>
        <p:txBody>
          <a:bodyPr/>
          <a:lstStyle/>
          <a:p>
            <a:fld id="{571B7C9D-7347-F445-91D4-72F93DF5C740}" type="slidenum">
              <a:rPr lang="es-ES_tradnl" smtClean="0"/>
              <a:t>37</a:t>
            </a:fld>
            <a:endParaRPr lang="es-ES_tradnl"/>
          </a:p>
        </p:txBody>
      </p:sp>
    </p:spTree>
    <p:extLst>
      <p:ext uri="{BB962C8B-B14F-4D97-AF65-F5344CB8AC3E}">
        <p14:creationId xmlns:p14="http://schemas.microsoft.com/office/powerpoint/2010/main" val="1901291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pPr>
              <a:defRPr/>
            </a:pPr>
            <a:endParaRPr lang="es-ES"/>
          </a:p>
        </p:txBody>
      </p:sp>
      <p:sp>
        <p:nvSpPr>
          <p:cNvPr id="17" name="16 Marcador de pie de página"/>
          <p:cNvSpPr>
            <a:spLocks noGrp="1"/>
          </p:cNvSpPr>
          <p:nvPr>
            <p:ph type="ftr" sz="quarter" idx="11"/>
          </p:nvPr>
        </p:nvSpPr>
        <p:spPr/>
        <p:txBody>
          <a:bodyPr/>
          <a:lstStyle>
            <a:extLst/>
          </a:lstStyle>
          <a:p>
            <a:pPr>
              <a:defRPr/>
            </a:pPr>
            <a:endParaRPr lang="es-ES"/>
          </a:p>
        </p:txBody>
      </p:sp>
      <p:sp>
        <p:nvSpPr>
          <p:cNvPr id="29" name="28 Marcador de número de diapositiva"/>
          <p:cNvSpPr>
            <a:spLocks noGrp="1"/>
          </p:cNvSpPr>
          <p:nvPr>
            <p:ph type="sldNum" sz="quarter" idx="12"/>
          </p:nvPr>
        </p:nvSpPr>
        <p:spPr/>
        <p:txBody>
          <a:bodyPr/>
          <a:lstStyle>
            <a:extLst/>
          </a:lstStyle>
          <a:p>
            <a:pPr>
              <a:defRPr/>
            </a:pPr>
            <a:fld id="{FD21954E-F465-4BD8-9524-82B0D06A6429}" type="slidenum">
              <a:rPr lang="es-ES" smtClean="0"/>
              <a:pPr>
                <a:defRPr/>
              </a:pPr>
              <a:t>‹#›</a:t>
            </a:fld>
            <a:endParaRPr lang="es-ES"/>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endParaRPr lang="es-ES"/>
          </a:p>
        </p:txBody>
      </p:sp>
      <p:sp>
        <p:nvSpPr>
          <p:cNvPr id="5" name="4 Marcador de pie de página"/>
          <p:cNvSpPr>
            <a:spLocks noGrp="1"/>
          </p:cNvSpPr>
          <p:nvPr>
            <p:ph type="ftr" sz="quarter" idx="11"/>
          </p:nvPr>
        </p:nvSpPr>
        <p:spPr/>
        <p:txBody>
          <a:bodyPr/>
          <a:lstStyle>
            <a:extLst/>
          </a:lstStyle>
          <a:p>
            <a:pPr>
              <a:defRPr/>
            </a:pPr>
            <a:endParaRPr lang="es-ES"/>
          </a:p>
        </p:txBody>
      </p:sp>
      <p:sp>
        <p:nvSpPr>
          <p:cNvPr id="6" name="5 Marcador de número de diapositiva"/>
          <p:cNvSpPr>
            <a:spLocks noGrp="1"/>
          </p:cNvSpPr>
          <p:nvPr>
            <p:ph type="sldNum" sz="quarter" idx="12"/>
          </p:nvPr>
        </p:nvSpPr>
        <p:spPr/>
        <p:txBody>
          <a:bodyPr/>
          <a:lstStyle>
            <a:extLst/>
          </a:lstStyle>
          <a:p>
            <a:pPr>
              <a:defRPr/>
            </a:pPr>
            <a:fld id="{BBB18B2A-19DB-4013-BBB2-1192A8162C9F}" type="slidenum">
              <a:rPr lang="es-ES" smtClean="0"/>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endParaRPr lang="es-ES"/>
          </a:p>
        </p:txBody>
      </p:sp>
      <p:sp>
        <p:nvSpPr>
          <p:cNvPr id="5" name="4 Marcador de pie de página"/>
          <p:cNvSpPr>
            <a:spLocks noGrp="1"/>
          </p:cNvSpPr>
          <p:nvPr>
            <p:ph type="ftr" sz="quarter" idx="11"/>
          </p:nvPr>
        </p:nvSpPr>
        <p:spPr/>
        <p:txBody>
          <a:bodyPr/>
          <a:lstStyle>
            <a:extLst/>
          </a:lstStyle>
          <a:p>
            <a:pPr>
              <a:defRPr/>
            </a:pPr>
            <a:endParaRPr lang="es-ES"/>
          </a:p>
        </p:txBody>
      </p:sp>
      <p:sp>
        <p:nvSpPr>
          <p:cNvPr id="6" name="5 Marcador de número de diapositiva"/>
          <p:cNvSpPr>
            <a:spLocks noGrp="1"/>
          </p:cNvSpPr>
          <p:nvPr>
            <p:ph type="sldNum" sz="quarter" idx="12"/>
          </p:nvPr>
        </p:nvSpPr>
        <p:spPr/>
        <p:txBody>
          <a:bodyPr/>
          <a:lstStyle>
            <a:extLst/>
          </a:lstStyle>
          <a:p>
            <a:pPr>
              <a:defRPr/>
            </a:pPr>
            <a:fld id="{D562B521-E147-4316-9C45-D4DF358DC9B3}" type="slidenum">
              <a:rPr lang="es-ES" smtClean="0"/>
              <a:pPr>
                <a:defRPr/>
              </a:pPr>
              <a:t>‹#›</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1257300" y="609600"/>
            <a:ext cx="7772400" cy="1143000"/>
          </a:xfrm>
        </p:spPr>
        <p:txBody>
          <a:bodyPr/>
          <a:lstStyle/>
          <a:p>
            <a:r>
              <a:rPr lang="es-ES" smtClean="0"/>
              <a:t>Haga clic para modificar el estilo de título del patrón</a:t>
            </a:r>
            <a:endParaRPr lang="es-MX"/>
          </a:p>
        </p:txBody>
      </p:sp>
      <p:sp>
        <p:nvSpPr>
          <p:cNvPr id="3" name="2 Marcador de texto"/>
          <p:cNvSpPr>
            <a:spLocks noGrp="1"/>
          </p:cNvSpPr>
          <p:nvPr>
            <p:ph type="body" sz="half" idx="1"/>
          </p:nvPr>
        </p:nvSpPr>
        <p:spPr>
          <a:xfrm>
            <a:off x="12573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197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13"/>
          <p:cNvSpPr>
            <a:spLocks noGrp="1" noChangeArrowheads="1"/>
          </p:cNvSpPr>
          <p:nvPr>
            <p:ph type="dt" sz="half" idx="10"/>
          </p:nvPr>
        </p:nvSpPr>
        <p:spPr>
          <a:ln/>
        </p:spPr>
        <p:txBody>
          <a:bodyPr/>
          <a:lstStyle>
            <a:lvl1pPr>
              <a:defRPr/>
            </a:lvl1pPr>
          </a:lstStyle>
          <a:p>
            <a:pPr>
              <a:defRPr/>
            </a:pPr>
            <a:endParaRPr lang="es-ES"/>
          </a:p>
        </p:txBody>
      </p:sp>
      <p:sp>
        <p:nvSpPr>
          <p:cNvPr id="6" name="Rectangle 14"/>
          <p:cNvSpPr>
            <a:spLocks noGrp="1" noChangeArrowheads="1"/>
          </p:cNvSpPr>
          <p:nvPr>
            <p:ph type="ftr" sz="quarter" idx="11"/>
          </p:nvPr>
        </p:nvSpPr>
        <p:spPr>
          <a:ln/>
        </p:spPr>
        <p:txBody>
          <a:bodyPr/>
          <a:lstStyle>
            <a:lvl1pPr>
              <a:defRPr/>
            </a:lvl1pPr>
          </a:lstStyle>
          <a:p>
            <a:pPr>
              <a:defRPr/>
            </a:pPr>
            <a:endParaRPr lang="es-ES"/>
          </a:p>
        </p:txBody>
      </p:sp>
      <p:sp>
        <p:nvSpPr>
          <p:cNvPr id="7" name="Rectangle 15"/>
          <p:cNvSpPr>
            <a:spLocks noGrp="1" noChangeArrowheads="1"/>
          </p:cNvSpPr>
          <p:nvPr>
            <p:ph type="sldNum" sz="quarter" idx="12"/>
          </p:nvPr>
        </p:nvSpPr>
        <p:spPr>
          <a:ln/>
        </p:spPr>
        <p:txBody>
          <a:bodyPr/>
          <a:lstStyle>
            <a:lvl1pPr>
              <a:defRPr/>
            </a:lvl1pPr>
          </a:lstStyle>
          <a:p>
            <a:pPr>
              <a:defRPr/>
            </a:pPr>
            <a:fld id="{A1BED7F1-6EB7-4646-896B-67C29596B7D5}" type="slidenum">
              <a:rPr lang="es-ES"/>
              <a:pPr>
                <a:defRPr/>
              </a:pPr>
              <a:t>‹#›</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1173163" y="457200"/>
            <a:ext cx="7772400" cy="1143000"/>
          </a:xfrm>
        </p:spPr>
        <p:txBody>
          <a:bodyPr/>
          <a:lstStyle/>
          <a:p>
            <a:r>
              <a:rPr lang="es-ES" smtClean="0"/>
              <a:t>Haga clic para modificar el estilo de título del patrón</a:t>
            </a:r>
            <a:endParaRPr lang="es-MX"/>
          </a:p>
        </p:txBody>
      </p:sp>
      <p:sp>
        <p:nvSpPr>
          <p:cNvPr id="3" name="2 Marcador de texto"/>
          <p:cNvSpPr>
            <a:spLocks noGrp="1"/>
          </p:cNvSpPr>
          <p:nvPr>
            <p:ph type="body" sz="half" idx="1"/>
          </p:nvPr>
        </p:nvSpPr>
        <p:spPr>
          <a:xfrm>
            <a:off x="1173163"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quarter" idx="2"/>
          </p:nvPr>
        </p:nvSpPr>
        <p:spPr>
          <a:xfrm>
            <a:off x="5135563" y="1981200"/>
            <a:ext cx="3810000" cy="198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contenido"/>
          <p:cNvSpPr>
            <a:spLocks noGrp="1"/>
          </p:cNvSpPr>
          <p:nvPr>
            <p:ph sz="quarter" idx="3"/>
          </p:nvPr>
        </p:nvSpPr>
        <p:spPr>
          <a:xfrm>
            <a:off x="5135563" y="4114800"/>
            <a:ext cx="3810000" cy="198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Rectangle 27"/>
          <p:cNvSpPr>
            <a:spLocks noGrp="1" noChangeArrowheads="1"/>
          </p:cNvSpPr>
          <p:nvPr>
            <p:ph type="dt" sz="half" idx="10"/>
          </p:nvPr>
        </p:nvSpPr>
        <p:spPr>
          <a:ln/>
        </p:spPr>
        <p:txBody>
          <a:bodyPr/>
          <a:lstStyle>
            <a:lvl1pPr>
              <a:defRPr/>
            </a:lvl1pPr>
          </a:lstStyle>
          <a:p>
            <a:pPr>
              <a:defRPr/>
            </a:pPr>
            <a:endParaRPr lang="es-ES"/>
          </a:p>
        </p:txBody>
      </p:sp>
      <p:sp>
        <p:nvSpPr>
          <p:cNvPr id="7" name="Rectangle 28"/>
          <p:cNvSpPr>
            <a:spLocks noGrp="1" noChangeArrowheads="1"/>
          </p:cNvSpPr>
          <p:nvPr>
            <p:ph type="ftr" sz="quarter" idx="11"/>
          </p:nvPr>
        </p:nvSpPr>
        <p:spPr>
          <a:ln/>
        </p:spPr>
        <p:txBody>
          <a:bodyPr/>
          <a:lstStyle>
            <a:lvl1pPr>
              <a:defRPr/>
            </a:lvl1pPr>
          </a:lstStyle>
          <a:p>
            <a:pPr>
              <a:defRPr/>
            </a:pPr>
            <a:endParaRPr lang="es-ES"/>
          </a:p>
        </p:txBody>
      </p:sp>
      <p:sp>
        <p:nvSpPr>
          <p:cNvPr id="8" name="Rectangle 29"/>
          <p:cNvSpPr>
            <a:spLocks noGrp="1" noChangeArrowheads="1"/>
          </p:cNvSpPr>
          <p:nvPr>
            <p:ph type="sldNum" sz="quarter" idx="12"/>
          </p:nvPr>
        </p:nvSpPr>
        <p:spPr>
          <a:ln/>
        </p:spPr>
        <p:txBody>
          <a:bodyPr/>
          <a:lstStyle>
            <a:lvl1pPr>
              <a:defRPr/>
            </a:lvl1pPr>
          </a:lstStyle>
          <a:p>
            <a:pPr>
              <a:defRPr/>
            </a:pPr>
            <a:fld id="{BE112C25-0F4E-4122-91D0-CFF6FB03855F}" type="slidenum">
              <a:rPr lang="es-ES"/>
              <a:pPr>
                <a:defRPr/>
              </a:pPr>
              <a:t>‹#›</a:t>
            </a:fld>
            <a:endParaRPr lang="es-ES"/>
          </a:p>
        </p:txBody>
      </p:sp>
    </p:spTree>
  </p:cSld>
  <p:clrMapOvr>
    <a:masterClrMapping/>
  </p:clrMapOvr>
  <p:transition spd="slow">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endParaRPr lang="es-ES"/>
          </a:p>
        </p:txBody>
      </p:sp>
      <p:sp>
        <p:nvSpPr>
          <p:cNvPr id="5" name="4 Marcador de pie de página"/>
          <p:cNvSpPr>
            <a:spLocks noGrp="1"/>
          </p:cNvSpPr>
          <p:nvPr>
            <p:ph type="ftr" sz="quarter" idx="11"/>
          </p:nvPr>
        </p:nvSpPr>
        <p:spPr/>
        <p:txBody>
          <a:bodyPr/>
          <a:lstStyle>
            <a:extLst/>
          </a:lstStyle>
          <a:p>
            <a:pPr>
              <a:defRPr/>
            </a:pPr>
            <a:endParaRPr lang="es-ES"/>
          </a:p>
        </p:txBody>
      </p:sp>
      <p:sp>
        <p:nvSpPr>
          <p:cNvPr id="6" name="5 Marcador de número de diapositiva"/>
          <p:cNvSpPr>
            <a:spLocks noGrp="1"/>
          </p:cNvSpPr>
          <p:nvPr>
            <p:ph type="sldNum" sz="quarter" idx="12"/>
          </p:nvPr>
        </p:nvSpPr>
        <p:spPr/>
        <p:txBody>
          <a:bodyPr/>
          <a:lstStyle>
            <a:extLst/>
          </a:lstStyle>
          <a:p>
            <a:pPr>
              <a:defRPr/>
            </a:pPr>
            <a:fld id="{0DD482DA-BF53-44D2-82DC-47A6F4FFB947}" type="slidenum">
              <a:rPr lang="es-ES" smtClean="0"/>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pPr>
              <a:defRPr/>
            </a:pPr>
            <a:endParaRPr lang="es-ES"/>
          </a:p>
        </p:txBody>
      </p:sp>
      <p:sp>
        <p:nvSpPr>
          <p:cNvPr id="5" name="4 Marcador de pie de página"/>
          <p:cNvSpPr>
            <a:spLocks noGrp="1"/>
          </p:cNvSpPr>
          <p:nvPr>
            <p:ph type="ftr" sz="quarter" idx="11"/>
          </p:nvPr>
        </p:nvSpPr>
        <p:spPr/>
        <p:txBody>
          <a:bodyPr/>
          <a:lstStyle>
            <a:extLst/>
          </a:lstStyle>
          <a:p>
            <a:pPr>
              <a:defRPr/>
            </a:pPr>
            <a:endParaRPr lang="es-ES"/>
          </a:p>
        </p:txBody>
      </p:sp>
      <p:sp>
        <p:nvSpPr>
          <p:cNvPr id="6" name="5 Marcador de número de diapositiva"/>
          <p:cNvSpPr>
            <a:spLocks noGrp="1"/>
          </p:cNvSpPr>
          <p:nvPr>
            <p:ph type="sldNum" sz="quarter" idx="12"/>
          </p:nvPr>
        </p:nvSpPr>
        <p:spPr/>
        <p:txBody>
          <a:bodyPr/>
          <a:lstStyle>
            <a:extLst/>
          </a:lstStyle>
          <a:p>
            <a:pPr>
              <a:defRPr/>
            </a:pPr>
            <a:fld id="{9B8F2AA0-4C3B-416E-A504-33852452D42B}" type="slidenum">
              <a:rPr lang="es-ES" smtClean="0"/>
              <a:pPr>
                <a:defRPr/>
              </a:pPr>
              <a:t>‹#›</a:t>
            </a:fld>
            <a:endParaRPr lang="es-ES"/>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pPr>
              <a:defRPr/>
            </a:pPr>
            <a:endParaRPr lang="es-ES"/>
          </a:p>
        </p:txBody>
      </p:sp>
      <p:sp>
        <p:nvSpPr>
          <p:cNvPr id="6" name="5 Marcador de pie de página"/>
          <p:cNvSpPr>
            <a:spLocks noGrp="1"/>
          </p:cNvSpPr>
          <p:nvPr>
            <p:ph type="ftr" sz="quarter" idx="11"/>
          </p:nvPr>
        </p:nvSpPr>
        <p:spPr/>
        <p:txBody>
          <a:bodyPr/>
          <a:lstStyle>
            <a:extLst/>
          </a:lstStyle>
          <a:p>
            <a:pPr>
              <a:defRPr/>
            </a:pPr>
            <a:endParaRPr lang="es-ES"/>
          </a:p>
        </p:txBody>
      </p:sp>
      <p:sp>
        <p:nvSpPr>
          <p:cNvPr id="7" name="6 Marcador de número de diapositiva"/>
          <p:cNvSpPr>
            <a:spLocks noGrp="1"/>
          </p:cNvSpPr>
          <p:nvPr>
            <p:ph type="sldNum" sz="quarter" idx="12"/>
          </p:nvPr>
        </p:nvSpPr>
        <p:spPr/>
        <p:txBody>
          <a:bodyPr/>
          <a:lstStyle>
            <a:extLst/>
          </a:lstStyle>
          <a:p>
            <a:pPr>
              <a:defRPr/>
            </a:pPr>
            <a:fld id="{BFA0918C-55EF-40A5-BD3D-462D1A5A4FEB}" type="slidenum">
              <a:rPr lang="es-ES" smtClean="0"/>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pPr>
              <a:defRPr/>
            </a:pPr>
            <a:endParaRPr lang="es-ES"/>
          </a:p>
        </p:txBody>
      </p:sp>
      <p:sp>
        <p:nvSpPr>
          <p:cNvPr id="8" name="7 Marcador de pie de página"/>
          <p:cNvSpPr>
            <a:spLocks noGrp="1"/>
          </p:cNvSpPr>
          <p:nvPr>
            <p:ph type="ftr" sz="quarter" idx="11"/>
          </p:nvPr>
        </p:nvSpPr>
        <p:spPr/>
        <p:txBody>
          <a:bodyPr/>
          <a:lstStyle>
            <a:extLst/>
          </a:lstStyle>
          <a:p>
            <a:pPr>
              <a:defRPr/>
            </a:pPr>
            <a:endParaRPr lang="es-ES"/>
          </a:p>
        </p:txBody>
      </p:sp>
      <p:sp>
        <p:nvSpPr>
          <p:cNvPr id="9" name="8 Marcador de número de diapositiva"/>
          <p:cNvSpPr>
            <a:spLocks noGrp="1"/>
          </p:cNvSpPr>
          <p:nvPr>
            <p:ph type="sldNum" sz="quarter" idx="12"/>
          </p:nvPr>
        </p:nvSpPr>
        <p:spPr/>
        <p:txBody>
          <a:bodyPr/>
          <a:lstStyle>
            <a:extLst/>
          </a:lstStyle>
          <a:p>
            <a:pPr>
              <a:defRPr/>
            </a:pPr>
            <a:fld id="{8B0F49D7-4CFF-44CC-8752-979073D5A705}" type="slidenum">
              <a:rPr lang="es-ES" smtClean="0"/>
              <a:pPr>
                <a:defRPr/>
              </a:pPr>
              <a:t>‹#›</a:t>
            </a:fld>
            <a:endParaRPr lang="es-ES"/>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pPr>
              <a:defRPr/>
            </a:pPr>
            <a:endParaRPr lang="es-ES"/>
          </a:p>
        </p:txBody>
      </p:sp>
      <p:sp>
        <p:nvSpPr>
          <p:cNvPr id="4" name="3 Marcador de pie de página"/>
          <p:cNvSpPr>
            <a:spLocks noGrp="1"/>
          </p:cNvSpPr>
          <p:nvPr>
            <p:ph type="ftr" sz="quarter" idx="11"/>
          </p:nvPr>
        </p:nvSpPr>
        <p:spPr/>
        <p:txBody>
          <a:bodyPr/>
          <a:lstStyle>
            <a:extLst/>
          </a:lstStyle>
          <a:p>
            <a:pPr>
              <a:defRPr/>
            </a:pPr>
            <a:endParaRPr lang="es-ES"/>
          </a:p>
        </p:txBody>
      </p:sp>
      <p:sp>
        <p:nvSpPr>
          <p:cNvPr id="5" name="4 Marcador de número de diapositiva"/>
          <p:cNvSpPr>
            <a:spLocks noGrp="1"/>
          </p:cNvSpPr>
          <p:nvPr>
            <p:ph type="sldNum" sz="quarter" idx="12"/>
          </p:nvPr>
        </p:nvSpPr>
        <p:spPr/>
        <p:txBody>
          <a:bodyPr/>
          <a:lstStyle>
            <a:extLst/>
          </a:lstStyle>
          <a:p>
            <a:pPr>
              <a:defRPr/>
            </a:pPr>
            <a:fld id="{34E7C9A0-B2FD-47F4-9FBF-76FFD54FC29A}" type="slidenum">
              <a:rPr lang="es-ES" smtClean="0"/>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pPr>
              <a:defRPr/>
            </a:pPr>
            <a:endParaRPr lang="es-ES"/>
          </a:p>
        </p:txBody>
      </p:sp>
      <p:sp>
        <p:nvSpPr>
          <p:cNvPr id="3" name="2 Marcador de pie de página"/>
          <p:cNvSpPr>
            <a:spLocks noGrp="1"/>
          </p:cNvSpPr>
          <p:nvPr>
            <p:ph type="ftr" sz="quarter" idx="11"/>
          </p:nvPr>
        </p:nvSpPr>
        <p:spPr/>
        <p:txBody>
          <a:bodyPr/>
          <a:lstStyle>
            <a:extLst/>
          </a:lstStyle>
          <a:p>
            <a:pPr>
              <a:defRPr/>
            </a:pPr>
            <a:endParaRPr lang="es-ES"/>
          </a:p>
        </p:txBody>
      </p:sp>
      <p:sp>
        <p:nvSpPr>
          <p:cNvPr id="4" name="3 Marcador de número de diapositiva"/>
          <p:cNvSpPr>
            <a:spLocks noGrp="1"/>
          </p:cNvSpPr>
          <p:nvPr>
            <p:ph type="sldNum" sz="quarter" idx="12"/>
          </p:nvPr>
        </p:nvSpPr>
        <p:spPr/>
        <p:txBody>
          <a:bodyPr/>
          <a:lstStyle>
            <a:extLst/>
          </a:lstStyle>
          <a:p>
            <a:pPr>
              <a:defRPr/>
            </a:pPr>
            <a:fld id="{9716097D-467B-4969-9124-3004E6AD3BFC}" type="slidenum">
              <a:rPr lang="es-ES" smtClean="0"/>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pPr>
              <a:defRPr/>
            </a:pPr>
            <a:endParaRPr lang="es-ES"/>
          </a:p>
        </p:txBody>
      </p:sp>
      <p:sp>
        <p:nvSpPr>
          <p:cNvPr id="6" name="5 Marcador de pie de página"/>
          <p:cNvSpPr>
            <a:spLocks noGrp="1"/>
          </p:cNvSpPr>
          <p:nvPr>
            <p:ph type="ftr" sz="quarter" idx="11"/>
          </p:nvPr>
        </p:nvSpPr>
        <p:spPr/>
        <p:txBody>
          <a:bodyPr/>
          <a:lstStyle>
            <a:extLst/>
          </a:lstStyle>
          <a:p>
            <a:pPr>
              <a:defRPr/>
            </a:pPr>
            <a:endParaRPr lang="es-ES"/>
          </a:p>
        </p:txBody>
      </p:sp>
      <p:sp>
        <p:nvSpPr>
          <p:cNvPr id="7" name="6 Marcador de número de diapositiva"/>
          <p:cNvSpPr>
            <a:spLocks noGrp="1"/>
          </p:cNvSpPr>
          <p:nvPr>
            <p:ph type="sldNum" sz="quarter" idx="12"/>
          </p:nvPr>
        </p:nvSpPr>
        <p:spPr/>
        <p:txBody>
          <a:bodyPr/>
          <a:lstStyle>
            <a:extLst/>
          </a:lstStyle>
          <a:p>
            <a:pPr>
              <a:defRPr/>
            </a:pPr>
            <a:fld id="{060EAA12-B8CC-4B0C-8A17-3D3E6F0734A6}" type="slidenum">
              <a:rPr lang="es-ES" smtClean="0"/>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pPr>
              <a:defRPr/>
            </a:pPr>
            <a:endParaRPr lang="es-ES"/>
          </a:p>
        </p:txBody>
      </p:sp>
      <p:sp>
        <p:nvSpPr>
          <p:cNvPr id="6" name="5 Marcador de pie de página"/>
          <p:cNvSpPr>
            <a:spLocks noGrp="1"/>
          </p:cNvSpPr>
          <p:nvPr>
            <p:ph type="ftr" sz="quarter" idx="11"/>
          </p:nvPr>
        </p:nvSpPr>
        <p:spPr>
          <a:xfrm>
            <a:off x="914400" y="55499"/>
            <a:ext cx="5562600" cy="365125"/>
          </a:xfrm>
        </p:spPr>
        <p:txBody>
          <a:bodyPr/>
          <a:lstStyle>
            <a:extLst/>
          </a:lstStyle>
          <a:p>
            <a:pPr>
              <a:defRPr/>
            </a:pPr>
            <a:endParaRPr lang="es-ES"/>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pPr>
              <a:defRPr/>
            </a:pPr>
            <a:fld id="{96BF7C5B-527A-4CBB-84A2-88B37B7908A4}" type="slidenum">
              <a:rPr lang="es-ES" smtClean="0"/>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pPr>
              <a:defRPr/>
            </a:pPr>
            <a:endParaRPr lang="es-ES"/>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defRPr/>
            </a:pPr>
            <a:endParaRPr lang="es-ES"/>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defRPr/>
            </a:pPr>
            <a:fld id="{FF5CF954-29B7-4111-B5CC-F407427DF15F}" type="slidenum">
              <a:rPr lang="es-ES" smtClean="0"/>
              <a:pPr>
                <a:defRPr/>
              </a:pPr>
              <a:t>‹#›</a:t>
            </a:fld>
            <a:endParaRPr lang="es-ES"/>
          </a:p>
        </p:txBody>
      </p:sp>
    </p:spTree>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3.xml"/><Relationship Id="rId1" Type="http://schemas.openxmlformats.org/officeDocument/2006/relationships/tags" Target="../tags/tag2.xml"/><Relationship Id="rId5" Type="http://schemas.openxmlformats.org/officeDocument/2006/relationships/image" Target="../media/image5.jpe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3.xml"/><Relationship Id="rId5" Type="http://schemas.openxmlformats.org/officeDocument/2006/relationships/image" Target="../media/image5.jpeg"/><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ORACIONES DE LA SEGUNDA SEMANA</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half" idx="1"/>
          </p:nvPr>
        </p:nvSpPr>
        <p:spPr/>
        <p:txBody>
          <a:bodyPr/>
          <a:lstStyle/>
          <a:p>
            <a:endParaRPr lang="en-US"/>
          </a:p>
        </p:txBody>
      </p:sp>
    </p:spTree>
    <p:extLst>
      <p:ext uri="{BB962C8B-B14F-4D97-AF65-F5344CB8AC3E}">
        <p14:creationId xmlns:p14="http://schemas.microsoft.com/office/powerpoint/2010/main" val="416410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title"/>
          </p:nvPr>
        </p:nvSpPr>
        <p:spPr/>
        <p:txBody>
          <a:bodyPr anchor="ctr">
            <a:noAutofit/>
          </a:bodyPr>
          <a:lstStyle/>
          <a:p>
            <a:pPr algn="ctr"/>
            <a:r>
              <a:rPr lang="es-ES" sz="4800" dirty="0" smtClean="0">
                <a:solidFill>
                  <a:schemeClr val="tx1"/>
                </a:solidFill>
                <a:ea typeface="Times New Roman" pitchFamily="18" charset="0"/>
                <a:cs typeface="Arial" pitchFamily="34" charset="0"/>
              </a:rPr>
              <a:t>U B I C A C I O N</a:t>
            </a:r>
            <a:endParaRPr lang="es-MX" sz="4800" dirty="0">
              <a:solidFill>
                <a:schemeClr val="tx1"/>
              </a:solidFill>
            </a:endParaRPr>
          </a:p>
        </p:txBody>
      </p:sp>
      <p:sp>
        <p:nvSpPr>
          <p:cNvPr id="4" name="3 Marcador de texto"/>
          <p:cNvSpPr>
            <a:spLocks noGrp="1"/>
          </p:cNvSpPr>
          <p:nvPr>
            <p:ph type="body" idx="1"/>
          </p:nvPr>
        </p:nvSpPr>
        <p:spPr/>
        <p:txBody>
          <a:bodyPr/>
          <a:lstStyle/>
          <a:p>
            <a:r>
              <a:rPr lang="es-MX" dirty="0" smtClean="0">
                <a:solidFill>
                  <a:srgbClr val="FFFF00"/>
                </a:solidFill>
              </a:rPr>
              <a:t>OBJETIVO DESEADO</a:t>
            </a:r>
            <a:endParaRPr lang="es-MX" dirty="0">
              <a:solidFill>
                <a:srgbClr val="FFFF00"/>
              </a:solidFill>
            </a:endParaRPr>
          </a:p>
        </p:txBody>
      </p:sp>
      <p:sp>
        <p:nvSpPr>
          <p:cNvPr id="5" name="4 Marcador de texto"/>
          <p:cNvSpPr>
            <a:spLocks noGrp="1"/>
          </p:cNvSpPr>
          <p:nvPr>
            <p:ph type="body" sz="half" idx="3"/>
          </p:nvPr>
        </p:nvSpPr>
        <p:spPr>
          <a:xfrm>
            <a:off x="4716016" y="1524000"/>
            <a:ext cx="4248472" cy="731520"/>
          </a:xfrm>
        </p:spPr>
        <p:txBody>
          <a:bodyPr/>
          <a:lstStyle/>
          <a:p>
            <a:r>
              <a:rPr lang="es-MX" dirty="0" smtClean="0">
                <a:solidFill>
                  <a:srgbClr val="FFFF00"/>
                </a:solidFill>
              </a:rPr>
              <a:t>APRENDIZAJE  ESPERADO</a:t>
            </a:r>
            <a:endParaRPr lang="es-MX" dirty="0">
              <a:solidFill>
                <a:srgbClr val="FFFF00"/>
              </a:solidFill>
            </a:endParaRPr>
          </a:p>
        </p:txBody>
      </p:sp>
      <p:sp>
        <p:nvSpPr>
          <p:cNvPr id="12" name="11 Marcador de contenido"/>
          <p:cNvSpPr>
            <a:spLocks noGrp="1"/>
          </p:cNvSpPr>
          <p:nvPr>
            <p:ph sz="quarter" idx="2"/>
          </p:nvPr>
        </p:nvSpPr>
        <p:spPr/>
        <p:txBody>
          <a:bodyPr anchor="ctr">
            <a:normAutofit/>
          </a:bodyPr>
          <a:lstStyle/>
          <a:p>
            <a:pPr marL="0" indent="0">
              <a:buNone/>
            </a:pPr>
            <a:r>
              <a:rPr lang="es-ES" sz="2800" dirty="0" smtClean="0"/>
              <a:t>Parábola de ubicación</a:t>
            </a:r>
            <a:r>
              <a:rPr lang="es-MX" sz="2800" dirty="0" smtClean="0"/>
              <a:t> </a:t>
            </a:r>
            <a:r>
              <a:rPr lang="es-ES" sz="2800" dirty="0" smtClean="0"/>
              <a:t>existencial personal dentro  del desafío del momento coyuntural histórico.</a:t>
            </a:r>
            <a:endParaRPr lang="es-MX" sz="2800" dirty="0" smtClean="0"/>
          </a:p>
          <a:p>
            <a:endParaRPr lang="es-MX" dirty="0"/>
          </a:p>
        </p:txBody>
      </p:sp>
      <p:sp>
        <p:nvSpPr>
          <p:cNvPr id="6" name="5 Marcador de contenido"/>
          <p:cNvSpPr>
            <a:spLocks noGrp="1"/>
          </p:cNvSpPr>
          <p:nvPr>
            <p:ph sz="quarter" idx="4"/>
          </p:nvPr>
        </p:nvSpPr>
        <p:spPr/>
        <p:txBody>
          <a:bodyPr anchor="ctr"/>
          <a:lstStyle/>
          <a:p>
            <a:pPr marL="0" indent="0">
              <a:buNone/>
            </a:pPr>
            <a:r>
              <a:rPr lang="es-ES_tradnl" dirty="0" smtClean="0"/>
              <a:t>Se ubica y capta los desafíos del  momento coyuntural histórico,  presentado por los documentos de Medellín, Puebla y Aparecida. </a:t>
            </a:r>
            <a:endParaRPr lang="es-MX" dirty="0" smtClean="0"/>
          </a:p>
          <a:p>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3000" fill="hold"/>
                                        <p:tgtEl>
                                          <p:spTgt spid="11"/>
                                        </p:tgtEl>
                                        <p:attrNameLst>
                                          <p:attrName>ppt_w</p:attrName>
                                        </p:attrNameLst>
                                      </p:cBhvr>
                                      <p:tavLst>
                                        <p:tav tm="0">
                                          <p:val>
                                            <p:fltVal val="0"/>
                                          </p:val>
                                        </p:tav>
                                        <p:tav tm="100000">
                                          <p:val>
                                            <p:strVal val="#ppt_w"/>
                                          </p:val>
                                        </p:tav>
                                      </p:tavLst>
                                    </p:anim>
                                    <p:anim calcmode="lin" valueType="num">
                                      <p:cBhvr>
                                        <p:cTn id="8" dur="3000" fill="hold"/>
                                        <p:tgtEl>
                                          <p:spTgt spid="11"/>
                                        </p:tgtEl>
                                        <p:attrNameLst>
                                          <p:attrName>ppt_h</p:attrName>
                                        </p:attrNameLst>
                                      </p:cBhvr>
                                      <p:tavLst>
                                        <p:tav tm="0">
                                          <p:val>
                                            <p:fltVal val="0"/>
                                          </p:val>
                                        </p:tav>
                                        <p:tav tm="100000">
                                          <p:val>
                                            <p:strVal val="#ppt_h"/>
                                          </p:val>
                                        </p:tav>
                                      </p:tavLst>
                                    </p:anim>
                                  </p:childTnLst>
                                </p:cTn>
                              </p:par>
                            </p:childTnLst>
                          </p:cTn>
                        </p:par>
                        <p:par>
                          <p:cTn id="9" fill="hold">
                            <p:stCondLst>
                              <p:cond delay="3000"/>
                            </p:stCondLst>
                            <p:childTnLst>
                              <p:par>
                                <p:cTn id="10" presetID="23" presetClass="entr" presetSubtype="16" fill="hold" grpId="1" nodeType="after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3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3" dur="3000" fill="hold"/>
                                        <p:tgtEl>
                                          <p:spTgt spid="4">
                                            <p:txEl>
                                              <p:pRg st="0" end="0"/>
                                            </p:txEl>
                                          </p:spTgt>
                                        </p:tgtEl>
                                        <p:attrNameLst>
                                          <p:attrName>ppt_h</p:attrName>
                                        </p:attrNameLst>
                                      </p:cBhvr>
                                      <p:tavLst>
                                        <p:tav tm="0">
                                          <p:val>
                                            <p:fltVal val="0"/>
                                          </p:val>
                                        </p:tav>
                                        <p:tav tm="100000">
                                          <p:val>
                                            <p:strVal val="#ppt_h"/>
                                          </p:val>
                                        </p:tav>
                                      </p:tavLst>
                                    </p:anim>
                                  </p:childTnLst>
                                </p:cTn>
                              </p:par>
                            </p:childTnLst>
                          </p:cTn>
                        </p:par>
                        <p:par>
                          <p:cTn id="14" fill="hold">
                            <p:stCondLst>
                              <p:cond delay="6000"/>
                            </p:stCondLst>
                            <p:childTnLst>
                              <p:par>
                                <p:cTn id="15" presetID="23" presetClass="entr" presetSubtype="16" fill="hold" grpId="0" nodeType="after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 calcmode="lin" valueType="num">
                                      <p:cBhvr>
                                        <p:cTn id="17" dur="3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8" dur="3000" fill="hold"/>
                                        <p:tgtEl>
                                          <p:spTgt spid="12">
                                            <p:txEl>
                                              <p:pRg st="0" end="0"/>
                                            </p:txEl>
                                          </p:spTgt>
                                        </p:tgtEl>
                                        <p:attrNameLst>
                                          <p:attrName>ppt_h</p:attrName>
                                        </p:attrNameLst>
                                      </p:cBhvr>
                                      <p:tavLst>
                                        <p:tav tm="0">
                                          <p:val>
                                            <p:fltVal val="0"/>
                                          </p:val>
                                        </p:tav>
                                        <p:tav tm="100000">
                                          <p:val>
                                            <p:strVal val="#ppt_h"/>
                                          </p:val>
                                        </p:tav>
                                      </p:tavLst>
                                    </p:anim>
                                  </p:childTnLst>
                                </p:cTn>
                              </p:par>
                            </p:childTnLst>
                          </p:cTn>
                        </p:par>
                        <p:par>
                          <p:cTn id="19" fill="hold">
                            <p:stCondLst>
                              <p:cond delay="9000"/>
                            </p:stCondLst>
                            <p:childTnLst>
                              <p:par>
                                <p:cTn id="20" presetID="23" presetClass="entr" presetSubtype="16" fill="hold" grpId="0" nodeType="after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 calcmode="lin" valueType="num">
                                      <p:cBhvr>
                                        <p:cTn id="22" dur="3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3" dur="3000" fill="hold"/>
                                        <p:tgtEl>
                                          <p:spTgt spid="5">
                                            <p:txEl>
                                              <p:pRg st="0" end="0"/>
                                            </p:txEl>
                                          </p:spTgt>
                                        </p:tgtEl>
                                        <p:attrNameLst>
                                          <p:attrName>ppt_h</p:attrName>
                                        </p:attrNameLst>
                                      </p:cBhvr>
                                      <p:tavLst>
                                        <p:tav tm="0">
                                          <p:val>
                                            <p:fltVal val="0"/>
                                          </p:val>
                                        </p:tav>
                                        <p:tav tm="100000">
                                          <p:val>
                                            <p:strVal val="#ppt_h"/>
                                          </p:val>
                                        </p:tav>
                                      </p:tavLst>
                                    </p:anim>
                                  </p:childTnLst>
                                </p:cTn>
                              </p:par>
                            </p:childTnLst>
                          </p:cTn>
                        </p:par>
                        <p:par>
                          <p:cTn id="24" fill="hold">
                            <p:stCondLst>
                              <p:cond delay="12000"/>
                            </p:stCondLst>
                            <p:childTnLst>
                              <p:par>
                                <p:cTn id="25" presetID="23" presetClass="entr" presetSubtype="16" fill="hold" grpId="0" nodeType="after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 calcmode="lin" valueType="num">
                                      <p:cBhvr>
                                        <p:cTn id="27" dur="3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8" dur="3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1" build="p"/>
      <p:bldP spid="5" grpId="0" build="p"/>
      <p:bldP spid="12"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13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218" name="Rectangle 2"/>
          <p:cNvSpPr>
            <a:spLocks noGrp="1" noChangeArrowheads="1"/>
          </p:cNvSpPr>
          <p:nvPr>
            <p:ph type="title"/>
          </p:nvPr>
        </p:nvSpPr>
        <p:spPr>
          <a:xfrm>
            <a:off x="179512" y="188640"/>
            <a:ext cx="8784976" cy="1143000"/>
          </a:xfrm>
        </p:spPr>
        <p:txBody>
          <a:bodyPr>
            <a:noAutofit/>
          </a:bodyPr>
          <a:lstStyle/>
          <a:p>
            <a:pPr algn="ctr" eaLnBrk="1" hangingPunct="1"/>
            <a:r>
              <a:rPr lang="es-ES_tradnl" sz="3600" dirty="0" smtClean="0">
                <a:solidFill>
                  <a:schemeClr val="accent3">
                    <a:lumMod val="40000"/>
                    <a:lumOff val="60000"/>
                  </a:schemeClr>
                </a:solidFill>
                <a:latin typeface="Arial Black" pitchFamily="34" charset="0"/>
              </a:rPr>
              <a:t>SEGUNDA PARTE: </a:t>
            </a:r>
            <a:br>
              <a:rPr lang="es-ES_tradnl" sz="3600" dirty="0" smtClean="0">
                <a:solidFill>
                  <a:schemeClr val="accent3">
                    <a:lumMod val="40000"/>
                    <a:lumOff val="60000"/>
                  </a:schemeClr>
                </a:solidFill>
                <a:latin typeface="Arial Black" pitchFamily="34" charset="0"/>
              </a:rPr>
            </a:br>
            <a:r>
              <a:rPr lang="es-ES_tradnl" sz="3600" dirty="0" smtClean="0">
                <a:solidFill>
                  <a:schemeClr val="accent3">
                    <a:lumMod val="40000"/>
                    <a:lumOff val="60000"/>
                  </a:schemeClr>
                </a:solidFill>
                <a:latin typeface="Arial Black" pitchFamily="34" charset="0"/>
              </a:rPr>
              <a:t>EL LLAMADO DE REY ETERNAL</a:t>
            </a:r>
          </a:p>
        </p:txBody>
      </p:sp>
      <p:sp>
        <p:nvSpPr>
          <p:cNvPr id="5" name="Rectangle 3"/>
          <p:cNvSpPr>
            <a:spLocks noGrp="1" noChangeArrowheads="1"/>
          </p:cNvSpPr>
          <p:nvPr>
            <p:ph type="body" sz="half" idx="1"/>
          </p:nvPr>
        </p:nvSpPr>
        <p:spPr>
          <a:xfrm>
            <a:off x="251520" y="1484784"/>
            <a:ext cx="8286808" cy="848136"/>
          </a:xfrm>
          <a:solidFill>
            <a:schemeClr val="bg1"/>
          </a:solidFill>
        </p:spPr>
        <p:txBody>
          <a:bodyPr>
            <a:normAutofit/>
          </a:bodyPr>
          <a:lstStyle/>
          <a:p>
            <a:pPr marL="0" indent="0" algn="ctr">
              <a:buNone/>
            </a:pPr>
            <a:r>
              <a:rPr lang="es-ES_tradnl" sz="2400" dirty="0" smtClean="0"/>
              <a:t>"No ser sordo a su llamamiento sino presto y diligente para cumplir su santísima voluntad”.</a:t>
            </a:r>
          </a:p>
        </p:txBody>
      </p:sp>
      <p:sp>
        <p:nvSpPr>
          <p:cNvPr id="6" name="Rectangle 3"/>
          <p:cNvSpPr txBox="1">
            <a:spLocks noChangeArrowheads="1"/>
          </p:cNvSpPr>
          <p:nvPr/>
        </p:nvSpPr>
        <p:spPr>
          <a:xfrm>
            <a:off x="179512" y="3284984"/>
            <a:ext cx="8964488" cy="576064"/>
          </a:xfrm>
          <a:prstGeom prst="rect">
            <a:avLst/>
          </a:prstGeom>
          <a:solidFill>
            <a:schemeClr val="bg1"/>
          </a:solidFill>
          <a:ln>
            <a:solidFill>
              <a:schemeClr val="tx1"/>
            </a:solidFill>
          </a:ln>
        </p:spPr>
        <p:txBody>
          <a:bodyPr vert="horz" anchor="ctr">
            <a:normAutofit/>
          </a:bodyPr>
          <a:lstStyle/>
          <a:p>
            <a:pPr marL="457200" marR="0" lvl="0" indent="-457200" algn="l" defTabSz="914400" rtl="0" eaLnBrk="1" fontAlgn="auto" latinLnBrk="0" hangingPunct="1">
              <a:lnSpc>
                <a:spcPct val="100000"/>
              </a:lnSpc>
              <a:spcBef>
                <a:spcPct val="20000"/>
              </a:spcBef>
              <a:spcAft>
                <a:spcPts val="0"/>
              </a:spcAft>
              <a:buClr>
                <a:schemeClr val="accent1"/>
              </a:buClr>
              <a:buSzPct val="80000"/>
              <a:tabLst/>
              <a:defRPr/>
            </a:pPr>
            <a:r>
              <a:rPr kumimoji="0" lang="es-ES_tradnl" sz="2400" b="0" i="0" u="none" strike="noStrike" kern="1200" cap="none" spc="0" normalizeH="0" baseline="0" noProof="0" dirty="0" smtClean="0">
                <a:ln>
                  <a:noFill/>
                </a:ln>
                <a:solidFill>
                  <a:schemeClr val="tx1"/>
                </a:solidFill>
                <a:effectLst/>
                <a:uLnTx/>
                <a:uFillTx/>
                <a:latin typeface="+mn-lt"/>
                <a:ea typeface="+mn-ea"/>
                <a:cs typeface="+mn-cs"/>
              </a:rPr>
              <a:t>JESUS: </a:t>
            </a:r>
          </a:p>
        </p:txBody>
      </p:sp>
      <p:sp>
        <p:nvSpPr>
          <p:cNvPr id="7" name="Rectangle 3"/>
          <p:cNvSpPr txBox="1">
            <a:spLocks noChangeArrowheads="1"/>
          </p:cNvSpPr>
          <p:nvPr/>
        </p:nvSpPr>
        <p:spPr>
          <a:xfrm>
            <a:off x="2699792" y="3356992"/>
            <a:ext cx="2376264" cy="504056"/>
          </a:xfrm>
          <a:prstGeom prst="rect">
            <a:avLst/>
          </a:prstGeom>
          <a:solidFill>
            <a:schemeClr val="bg1"/>
          </a:solidFill>
        </p:spPr>
        <p:txBody>
          <a:bodyPr vert="horz">
            <a:normAutofit/>
          </a:bodyPr>
          <a:lstStyle/>
          <a:p>
            <a:pPr marL="758952" marR="0" lvl="1" indent="-457200" algn="l" defTabSz="914400" rtl="0" eaLnBrk="1" fontAlgn="auto" latinLnBrk="0" hangingPunct="1">
              <a:lnSpc>
                <a:spcPct val="100000"/>
              </a:lnSpc>
              <a:spcBef>
                <a:spcPct val="20000"/>
              </a:spcBef>
              <a:spcAft>
                <a:spcPts val="0"/>
              </a:spcAft>
              <a:buClr>
                <a:schemeClr val="accent1"/>
              </a:buClr>
              <a:buSzPct val="90000"/>
              <a:tabLst/>
              <a:defRPr/>
            </a:pPr>
            <a:r>
              <a:rPr kumimoji="0" lang="es-ES_tradnl" sz="2000" b="0" i="0" u="none" strike="noStrike" kern="1200" cap="none" spc="0" normalizeH="0" baseline="0" noProof="0" dirty="0" smtClean="0">
                <a:ln>
                  <a:noFill/>
                </a:ln>
                <a:solidFill>
                  <a:schemeClr val="tx1"/>
                </a:solidFill>
                <a:effectLst/>
                <a:uLnTx/>
                <a:uFillTx/>
                <a:latin typeface="+mn-lt"/>
                <a:ea typeface="+mn-ea"/>
                <a:cs typeface="+mn-cs"/>
              </a:rPr>
              <a:t>Su persona</a:t>
            </a:r>
          </a:p>
        </p:txBody>
      </p:sp>
      <p:sp>
        <p:nvSpPr>
          <p:cNvPr id="8" name="Rectangle 3"/>
          <p:cNvSpPr txBox="1">
            <a:spLocks noChangeArrowheads="1"/>
          </p:cNvSpPr>
          <p:nvPr/>
        </p:nvSpPr>
        <p:spPr>
          <a:xfrm>
            <a:off x="4860032" y="3356992"/>
            <a:ext cx="2088232" cy="504056"/>
          </a:xfrm>
          <a:prstGeom prst="rect">
            <a:avLst/>
          </a:prstGeom>
          <a:solidFill>
            <a:schemeClr val="bg1"/>
          </a:solidFill>
        </p:spPr>
        <p:txBody>
          <a:bodyPr vert="horz">
            <a:normAutofit/>
          </a:bodyPr>
          <a:lstStyle/>
          <a:p>
            <a:pPr marL="758952" marR="0" lvl="1" indent="-457200" algn="l" defTabSz="914400" rtl="0" eaLnBrk="1" fontAlgn="auto" latinLnBrk="0" hangingPunct="1">
              <a:lnSpc>
                <a:spcPct val="100000"/>
              </a:lnSpc>
              <a:spcBef>
                <a:spcPct val="20000"/>
              </a:spcBef>
              <a:spcAft>
                <a:spcPts val="0"/>
              </a:spcAft>
              <a:buClr>
                <a:schemeClr val="accent1"/>
              </a:buClr>
              <a:buSzPct val="90000"/>
              <a:tabLst/>
              <a:defRPr/>
            </a:pPr>
            <a:r>
              <a:rPr kumimoji="0" lang="es-ES_tradnl" sz="2000" b="0" i="0" u="none" strike="noStrike" kern="1200" cap="none" spc="0" normalizeH="0" baseline="0" noProof="0" dirty="0" smtClean="0">
                <a:ln>
                  <a:noFill/>
                </a:ln>
                <a:solidFill>
                  <a:schemeClr val="tx1"/>
                </a:solidFill>
                <a:effectLst/>
                <a:uLnTx/>
                <a:uFillTx/>
                <a:latin typeface="+mn-lt"/>
                <a:ea typeface="+mn-ea"/>
                <a:cs typeface="+mn-cs"/>
              </a:rPr>
              <a:t>Su mensaje</a:t>
            </a:r>
          </a:p>
        </p:txBody>
      </p:sp>
      <p:sp>
        <p:nvSpPr>
          <p:cNvPr id="9" name="Rectangle 3"/>
          <p:cNvSpPr txBox="1">
            <a:spLocks noChangeArrowheads="1"/>
          </p:cNvSpPr>
          <p:nvPr/>
        </p:nvSpPr>
        <p:spPr>
          <a:xfrm>
            <a:off x="1763688" y="4501182"/>
            <a:ext cx="6120680" cy="1664122"/>
          </a:xfrm>
          <a:prstGeom prst="hexagon">
            <a:avLst/>
          </a:prstGeom>
          <a:solidFill>
            <a:schemeClr val="bg1"/>
          </a:solidFill>
          <a:ln>
            <a:solidFill>
              <a:schemeClr val="tx1"/>
            </a:solidFill>
          </a:ln>
        </p:spPr>
        <p:txBody>
          <a:bodyPr vert="horz" anchor="ctr">
            <a:normAutofit fontScale="77500" lnSpcReduction="20000"/>
          </a:bodyPr>
          <a:lstStyle/>
          <a:p>
            <a:pPr marL="457200" marR="0" lvl="0" indent="-457200" algn="ctr" defTabSz="914400" rtl="0" eaLnBrk="1" fontAlgn="auto" latinLnBrk="0" hangingPunct="1">
              <a:lnSpc>
                <a:spcPct val="100000"/>
              </a:lnSpc>
              <a:spcBef>
                <a:spcPct val="20000"/>
              </a:spcBef>
              <a:spcAft>
                <a:spcPts val="0"/>
              </a:spcAft>
              <a:buClr>
                <a:schemeClr val="accent1"/>
              </a:buClr>
              <a:buSzPct val="80000"/>
              <a:tabLst/>
              <a:defRPr/>
            </a:pPr>
            <a:r>
              <a:rPr kumimoji="0" lang="es-ES_tradnl" sz="4000" b="0" i="0" u="none" strike="noStrike" kern="1200" cap="none" spc="0" normalizeH="0" baseline="0" noProof="0" dirty="0" smtClean="0">
                <a:ln>
                  <a:noFill/>
                </a:ln>
                <a:solidFill>
                  <a:schemeClr val="tx1"/>
                </a:solidFill>
                <a:effectLst/>
                <a:uLnTx/>
                <a:uFillTx/>
                <a:latin typeface="+mn-lt"/>
                <a:ea typeface="+mn-ea"/>
                <a:cs typeface="+mn-cs"/>
              </a:rPr>
              <a:t>Mi respuesta:</a:t>
            </a:r>
          </a:p>
          <a:p>
            <a:pPr marL="457200" marR="0" lvl="0" indent="-457200" algn="ctr" defTabSz="914400" rtl="0" eaLnBrk="1" fontAlgn="auto" latinLnBrk="0" hangingPunct="1">
              <a:lnSpc>
                <a:spcPct val="100000"/>
              </a:lnSpc>
              <a:spcBef>
                <a:spcPct val="20000"/>
              </a:spcBef>
              <a:spcAft>
                <a:spcPts val="0"/>
              </a:spcAft>
              <a:buClr>
                <a:schemeClr val="accent1"/>
              </a:buClr>
              <a:buSzPct val="80000"/>
              <a:tabLst/>
              <a:defRPr/>
            </a:pPr>
            <a:r>
              <a:rPr lang="es-ES_tradnl" sz="4000" dirty="0" smtClean="0">
                <a:latin typeface="+mn-lt"/>
              </a:rPr>
              <a:t>Oblación de mayor estima</a:t>
            </a:r>
            <a:endParaRPr kumimoji="0" lang="es-ES_tradnl" sz="4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Rectangle 3"/>
          <p:cNvSpPr txBox="1">
            <a:spLocks noChangeArrowheads="1"/>
          </p:cNvSpPr>
          <p:nvPr/>
        </p:nvSpPr>
        <p:spPr>
          <a:xfrm>
            <a:off x="7092280" y="3356992"/>
            <a:ext cx="2088232" cy="504056"/>
          </a:xfrm>
          <a:prstGeom prst="rect">
            <a:avLst/>
          </a:prstGeom>
          <a:solidFill>
            <a:schemeClr val="bg1"/>
          </a:solidFill>
        </p:spPr>
        <p:txBody>
          <a:bodyPr vert="horz">
            <a:normAutofit/>
          </a:bodyPr>
          <a:lstStyle/>
          <a:p>
            <a:pPr marL="758952" marR="0" lvl="1" indent="-457200" algn="l" defTabSz="914400" rtl="0" eaLnBrk="1" fontAlgn="auto" latinLnBrk="0" hangingPunct="1">
              <a:lnSpc>
                <a:spcPct val="100000"/>
              </a:lnSpc>
              <a:spcBef>
                <a:spcPct val="20000"/>
              </a:spcBef>
              <a:spcAft>
                <a:spcPts val="0"/>
              </a:spcAft>
              <a:buClr>
                <a:schemeClr val="accent1"/>
              </a:buClr>
              <a:buSzPct val="90000"/>
              <a:tabLst/>
              <a:defRPr/>
            </a:pPr>
            <a:r>
              <a:rPr kumimoji="0" lang="es-ES_tradnl" sz="2000" b="0" i="0" u="none" strike="noStrike" kern="1200" cap="none" spc="0" normalizeH="0" baseline="0" noProof="0" dirty="0" smtClean="0">
                <a:ln>
                  <a:noFill/>
                </a:ln>
                <a:solidFill>
                  <a:schemeClr val="tx1"/>
                </a:solidFill>
                <a:effectLst/>
                <a:uLnTx/>
                <a:uFillTx/>
                <a:latin typeface="+mn-lt"/>
                <a:ea typeface="+mn-ea"/>
                <a:cs typeface="+mn-cs"/>
              </a:rPr>
              <a:t>Su promesa</a:t>
            </a:r>
          </a:p>
        </p:txBody>
      </p:sp>
      <p:sp>
        <p:nvSpPr>
          <p:cNvPr id="11" name="10 Rectángulo"/>
          <p:cNvSpPr/>
          <p:nvPr/>
        </p:nvSpPr>
        <p:spPr>
          <a:xfrm>
            <a:off x="4077445" y="3861048"/>
            <a:ext cx="782587" cy="461665"/>
          </a:xfrm>
          <a:prstGeom prst="rect">
            <a:avLst/>
          </a:prstGeom>
        </p:spPr>
        <p:txBody>
          <a:bodyPr wrap="none">
            <a:spAutoFit/>
          </a:bodyPr>
          <a:lstStyle/>
          <a:p>
            <a:r>
              <a:rPr lang="es-ES_tradnl" dirty="0" smtClean="0"/>
              <a:t>[95].</a:t>
            </a:r>
            <a:endParaRPr lang="es-MX" dirty="0"/>
          </a:p>
        </p:txBody>
      </p:sp>
      <p:sp>
        <p:nvSpPr>
          <p:cNvPr id="12" name="11 Rectángulo"/>
          <p:cNvSpPr/>
          <p:nvPr/>
        </p:nvSpPr>
        <p:spPr>
          <a:xfrm>
            <a:off x="4180706" y="6207695"/>
            <a:ext cx="1228221" cy="461665"/>
          </a:xfrm>
          <a:prstGeom prst="rect">
            <a:avLst/>
          </a:prstGeom>
        </p:spPr>
        <p:txBody>
          <a:bodyPr wrap="none">
            <a:spAutoFit/>
          </a:bodyPr>
          <a:lstStyle/>
          <a:p>
            <a:r>
              <a:rPr lang="es-ES_tradnl" dirty="0" smtClean="0"/>
              <a:t>[96-98].</a:t>
            </a:r>
            <a:endParaRPr lang="es-MX" dirty="0"/>
          </a:p>
        </p:txBody>
      </p:sp>
      <p:sp>
        <p:nvSpPr>
          <p:cNvPr id="13" name="12 Rectángulo"/>
          <p:cNvSpPr/>
          <p:nvPr/>
        </p:nvSpPr>
        <p:spPr>
          <a:xfrm>
            <a:off x="4067944" y="2348880"/>
            <a:ext cx="782587" cy="461665"/>
          </a:xfrm>
          <a:prstGeom prst="rect">
            <a:avLst/>
          </a:prstGeom>
        </p:spPr>
        <p:txBody>
          <a:bodyPr wrap="none">
            <a:spAutoFit/>
          </a:bodyPr>
          <a:lstStyle/>
          <a:p>
            <a:r>
              <a:rPr lang="es-ES_tradnl" dirty="0" smtClean="0"/>
              <a:t>[91].</a:t>
            </a:r>
            <a:endParaRPr lang="es-MX"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20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20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3" presetClass="entr" presetSubtype="16" fill="hold" grpId="0" nodeType="after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 calcmode="lin" valueType="num">
                                      <p:cBhvr>
                                        <p:cTn id="1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par>
                          <p:cTn id="19" fill="hold">
                            <p:stCondLst>
                              <p:cond delay="4500"/>
                            </p:stCondLst>
                            <p:childTnLst>
                              <p:par>
                                <p:cTn id="20" presetID="23" presetClass="entr" presetSubtype="16" fill="hold" grpId="0" nodeType="after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 calcmode="lin" valueType="num">
                                      <p:cBhvr>
                                        <p:cTn id="22"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par>
                          <p:cTn id="24" fill="hold">
                            <p:stCondLst>
                              <p:cond delay="5000"/>
                            </p:stCondLst>
                            <p:childTnLst>
                              <p:par>
                                <p:cTn id="25" presetID="23" presetClass="entr" presetSubtype="16" fill="hold" grpId="0" nodeType="after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 calcmode="lin" valueType="num">
                                      <p:cBhvr>
                                        <p:cTn id="27"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10">
                                            <p:txEl>
                                              <p:pRg st="0" end="0"/>
                                            </p:txEl>
                                          </p:spTgt>
                                        </p:tgtEl>
                                        <p:attrNameLst>
                                          <p:attrName>ppt_h</p:attrName>
                                        </p:attrNameLst>
                                      </p:cBhvr>
                                      <p:tavLst>
                                        <p:tav tm="0">
                                          <p:val>
                                            <p:fltVal val="0"/>
                                          </p:val>
                                        </p:tav>
                                        <p:tav tm="100000">
                                          <p:val>
                                            <p:strVal val="#ppt_h"/>
                                          </p:val>
                                        </p:tav>
                                      </p:tavLst>
                                    </p:anim>
                                  </p:childTnLst>
                                </p:cTn>
                              </p:par>
                            </p:childTnLst>
                          </p:cTn>
                        </p:par>
                        <p:par>
                          <p:cTn id="29" fill="hold">
                            <p:stCondLst>
                              <p:cond delay="5500"/>
                            </p:stCondLst>
                            <p:childTnLst>
                              <p:par>
                                <p:cTn id="30" presetID="23" presetClass="entr" presetSubtype="16" fill="hold" grpId="0" nodeType="after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 calcmode="lin" valueType="num">
                                      <p:cBhvr>
                                        <p:cTn id="32"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33" dur="500" fill="hold"/>
                                        <p:tgtEl>
                                          <p:spTgt spid="9">
                                            <p:txEl>
                                              <p:pRg st="0" end="0"/>
                                            </p:txEl>
                                          </p:spTgt>
                                        </p:tgtEl>
                                        <p:attrNameLst>
                                          <p:attrName>ppt_h</p:attrName>
                                        </p:attrNameLst>
                                      </p:cBhvr>
                                      <p:tavLst>
                                        <p:tav tm="0">
                                          <p:val>
                                            <p:fltVal val="0"/>
                                          </p:val>
                                        </p:tav>
                                        <p:tav tm="100000">
                                          <p:val>
                                            <p:strVal val="#ppt_h"/>
                                          </p:val>
                                        </p:tav>
                                      </p:tavLst>
                                    </p:anim>
                                  </p:childTnLst>
                                </p:cTn>
                              </p:par>
                              <p:par>
                                <p:cTn id="34" presetID="23" presetClass="entr" presetSubtype="16" fill="hold" grpId="0" nodeType="withEffect">
                                  <p:stCondLst>
                                    <p:cond delay="0"/>
                                  </p:stCondLst>
                                  <p:childTnLst>
                                    <p:set>
                                      <p:cBhvr>
                                        <p:cTn id="35" dur="1" fill="hold">
                                          <p:stCondLst>
                                            <p:cond delay="0"/>
                                          </p:stCondLst>
                                        </p:cTn>
                                        <p:tgtEl>
                                          <p:spTgt spid="9">
                                            <p:txEl>
                                              <p:pRg st="1" end="1"/>
                                            </p:txEl>
                                          </p:spTgt>
                                        </p:tgtEl>
                                        <p:attrNameLst>
                                          <p:attrName>style.visibility</p:attrName>
                                        </p:attrNameLst>
                                      </p:cBhvr>
                                      <p:to>
                                        <p:strVal val="visible"/>
                                      </p:to>
                                    </p:set>
                                    <p:anim calcmode="lin" valueType="num">
                                      <p:cBhvr>
                                        <p:cTn id="36"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37" dur="500" fill="hold"/>
                                        <p:tgtEl>
                                          <p:spTgt spid="9">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autoUpdateAnimBg="0"/>
      <p:bldP spid="6" grpId="0" build="p" bldLvl="2" autoUpdateAnimBg="0"/>
      <p:bldP spid="7" grpId="0" build="p" bldLvl="2" autoUpdateAnimBg="0"/>
      <p:bldP spid="8" grpId="0" build="p" bldLvl="2" autoUpdateAnimBg="0"/>
      <p:bldP spid="9" grpId="0" uiExpand="1" build="p" bldLvl="2" autoUpdateAnimBg="0"/>
      <p:bldP spid="10"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3 Marcador de texto"/>
          <p:cNvSpPr>
            <a:spLocks noGrp="1"/>
          </p:cNvSpPr>
          <p:nvPr>
            <p:ph type="body" idx="1"/>
          </p:nvPr>
        </p:nvSpPr>
        <p:spPr/>
        <p:txBody>
          <a:bodyPr/>
          <a:lstStyle/>
          <a:p>
            <a:r>
              <a:rPr lang="es-MX" dirty="0" smtClean="0">
                <a:solidFill>
                  <a:srgbClr val="FFFF00"/>
                </a:solidFill>
              </a:rPr>
              <a:t>OBJETIVO DESEADO</a:t>
            </a:r>
            <a:endParaRPr lang="es-MX" dirty="0">
              <a:solidFill>
                <a:srgbClr val="FFFF00"/>
              </a:solidFill>
            </a:endParaRPr>
          </a:p>
        </p:txBody>
      </p:sp>
      <p:sp>
        <p:nvSpPr>
          <p:cNvPr id="4" name="3 Marcador de contenido"/>
          <p:cNvSpPr>
            <a:spLocks noGrp="1"/>
          </p:cNvSpPr>
          <p:nvPr>
            <p:ph sz="quarter" idx="2"/>
          </p:nvPr>
        </p:nvSpPr>
        <p:spPr/>
        <p:txBody>
          <a:bodyPr>
            <a:normAutofit/>
          </a:bodyPr>
          <a:lstStyle/>
          <a:p>
            <a:r>
              <a:rPr lang="es-ES_tradnl" dirty="0" smtClean="0"/>
              <a:t>Llamada de Jesús a su seguimiento (vida-misión):</a:t>
            </a:r>
            <a:endParaRPr lang="es-MX" dirty="0" smtClean="0"/>
          </a:p>
          <a:p>
            <a:pPr lvl="1"/>
            <a:r>
              <a:rPr lang="es-ES_tradnl" sz="2400" dirty="0" smtClean="0">
                <a:solidFill>
                  <a:schemeClr val="tx1"/>
                </a:solidFill>
              </a:rPr>
              <a:t>Jesús es el camino para realizar el plan de Dios; </a:t>
            </a:r>
          </a:p>
          <a:p>
            <a:pPr lvl="1"/>
            <a:r>
              <a:rPr lang="es-ES_tradnl" sz="2400" dirty="0" smtClean="0">
                <a:solidFill>
                  <a:schemeClr val="tx1"/>
                </a:solidFill>
              </a:rPr>
              <a:t>Jesús es el enviado para hacer presente el Reino de Dios; </a:t>
            </a:r>
            <a:endParaRPr lang="es-MX" sz="2400" dirty="0" smtClean="0">
              <a:solidFill>
                <a:schemeClr val="tx1"/>
              </a:solidFill>
            </a:endParaRPr>
          </a:p>
          <a:p>
            <a:pPr lvl="1"/>
            <a:r>
              <a:rPr lang="es-ES_tradnl" sz="2400" dirty="0" smtClean="0">
                <a:solidFill>
                  <a:schemeClr val="tx1"/>
                </a:solidFill>
              </a:rPr>
              <a:t>su vida está totalmente proyectada al Reino</a:t>
            </a:r>
            <a:r>
              <a:rPr lang="es-ES_tradnl" dirty="0" smtClean="0"/>
              <a:t>.</a:t>
            </a:r>
            <a:endParaRPr lang="es-MX" dirty="0"/>
          </a:p>
        </p:txBody>
      </p:sp>
      <p:sp>
        <p:nvSpPr>
          <p:cNvPr id="5" name="4 Marcador de contenido"/>
          <p:cNvSpPr>
            <a:spLocks noGrp="1"/>
          </p:cNvSpPr>
          <p:nvPr>
            <p:ph sz="quarter" idx="4"/>
          </p:nvPr>
        </p:nvSpPr>
        <p:spPr>
          <a:xfrm>
            <a:off x="4644008" y="2420888"/>
            <a:ext cx="4041775" cy="3941763"/>
          </a:xfrm>
        </p:spPr>
        <p:txBody>
          <a:bodyPr>
            <a:normAutofit/>
          </a:bodyPr>
          <a:lstStyle/>
          <a:p>
            <a:r>
              <a:rPr lang="es-ES_tradnl" dirty="0" smtClean="0"/>
              <a:t>Se une a Jesús para participar en su misión liberadora.</a:t>
            </a:r>
          </a:p>
          <a:p>
            <a:r>
              <a:rPr lang="es-ES_tradnl" dirty="0" smtClean="0"/>
              <a:t>Escucha a Jesús en su llamada,  hoy y aquí en América Latina: se siente interpelado y llamado por El; descubre cómo Jesús es el sentido y fundamento de su vocación</a:t>
            </a:r>
            <a:endParaRPr lang="es-MX" dirty="0"/>
          </a:p>
        </p:txBody>
      </p:sp>
      <p:sp>
        <p:nvSpPr>
          <p:cNvPr id="8" name="4 Marcador de texto"/>
          <p:cNvSpPr txBox="1">
            <a:spLocks/>
          </p:cNvSpPr>
          <p:nvPr/>
        </p:nvSpPr>
        <p:spPr>
          <a:xfrm>
            <a:off x="4716016" y="1524000"/>
            <a:ext cx="4248472" cy="731520"/>
          </a:xfrm>
          <a:prstGeom prst="rect">
            <a:avLst/>
          </a:prstGeom>
          <a:noFill/>
          <a:ln w="15875" cap="rnd" cmpd="sng" algn="ctr">
            <a:noFill/>
            <a:prstDash val="solid"/>
          </a:ln>
          <a:effectLst>
            <a:outerShdw blurRad="50800" dist="25400" dir="5400000" rotWithShape="0">
              <a:srgbClr val="000000">
                <a:alpha val="35000"/>
              </a:srgbClr>
            </a:outerShdw>
          </a:effectLst>
        </p:spPr>
        <p:txBody>
          <a:bodyPr vert="horz" anchor="ctr">
            <a:noAutofit/>
          </a:bodyPr>
          <a:lstStyle/>
          <a:p>
            <a:pPr marL="0" marR="0" lvl="0" indent="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es-MX" sz="2200" b="1" i="0" u="none" strike="noStrike" kern="1200" cap="none" spc="0" normalizeH="0" baseline="0" noProof="0" dirty="0" smtClean="0">
                <a:ln>
                  <a:noFill/>
                </a:ln>
                <a:solidFill>
                  <a:srgbClr val="FFFF00"/>
                </a:solidFill>
                <a:effectLst/>
                <a:uLnTx/>
                <a:uFillTx/>
                <a:latin typeface="+mn-lt"/>
                <a:ea typeface="+mn-ea"/>
                <a:cs typeface="+mn-cs"/>
              </a:rPr>
              <a:t>APRENDIZAJE  ESPERADO</a:t>
            </a:r>
            <a:endParaRPr kumimoji="0" lang="es-MX" sz="22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3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7">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3000"/>
                            </p:stCondLst>
                            <p:childTnLst>
                              <p:par>
                                <p:cTn id="10" presetID="23" presetClass="entr" presetSubtype="16" fill="hold" grpId="0" nodeType="after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3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3" dur="3000" fill="hold"/>
                                        <p:tgtEl>
                                          <p:spTgt spid="4">
                                            <p:txEl>
                                              <p:pRg st="0" end="0"/>
                                            </p:txEl>
                                          </p:spTgt>
                                        </p:tgtEl>
                                        <p:attrNameLst>
                                          <p:attrName>ppt_h</p:attrName>
                                        </p:attrNameLst>
                                      </p:cBhvr>
                                      <p:tavLst>
                                        <p:tav tm="0">
                                          <p:val>
                                            <p:fltVal val="0"/>
                                          </p:val>
                                        </p:tav>
                                        <p:tav tm="100000">
                                          <p:val>
                                            <p:strVal val="#ppt_h"/>
                                          </p:val>
                                        </p:tav>
                                      </p:tavLst>
                                    </p:anim>
                                  </p:childTnLst>
                                </p:cTn>
                              </p:par>
                            </p:childTnLst>
                          </p:cTn>
                        </p:par>
                        <p:par>
                          <p:cTn id="14" fill="hold">
                            <p:stCondLst>
                              <p:cond delay="6000"/>
                            </p:stCondLst>
                            <p:childTnLst>
                              <p:par>
                                <p:cTn id="15" presetID="23" presetClass="entr" presetSubtype="16" fill="hold" grpId="0" nodeType="after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p:cTn id="17" dur="3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8" dur="3000" fill="hold"/>
                                        <p:tgtEl>
                                          <p:spTgt spid="4">
                                            <p:txEl>
                                              <p:pRg st="1" end="1"/>
                                            </p:txEl>
                                          </p:spTgt>
                                        </p:tgtEl>
                                        <p:attrNameLst>
                                          <p:attrName>ppt_h</p:attrName>
                                        </p:attrNameLst>
                                      </p:cBhvr>
                                      <p:tavLst>
                                        <p:tav tm="0">
                                          <p:val>
                                            <p:fltVal val="0"/>
                                          </p:val>
                                        </p:tav>
                                        <p:tav tm="100000">
                                          <p:val>
                                            <p:strVal val="#ppt_h"/>
                                          </p:val>
                                        </p:tav>
                                      </p:tavLst>
                                    </p:anim>
                                  </p:childTnLst>
                                </p:cTn>
                              </p:par>
                            </p:childTnLst>
                          </p:cTn>
                        </p:par>
                        <p:par>
                          <p:cTn id="19" fill="hold">
                            <p:stCondLst>
                              <p:cond delay="9000"/>
                            </p:stCondLst>
                            <p:childTnLst>
                              <p:par>
                                <p:cTn id="20" presetID="23" presetClass="entr" presetSubtype="16" fill="hold" grpId="0" nodeType="after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 calcmode="lin" valueType="num">
                                      <p:cBhvr>
                                        <p:cTn id="22" dur="3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3" dur="3000" fill="hold"/>
                                        <p:tgtEl>
                                          <p:spTgt spid="4">
                                            <p:txEl>
                                              <p:pRg st="2" end="2"/>
                                            </p:txEl>
                                          </p:spTgt>
                                        </p:tgtEl>
                                        <p:attrNameLst>
                                          <p:attrName>ppt_h</p:attrName>
                                        </p:attrNameLst>
                                      </p:cBhvr>
                                      <p:tavLst>
                                        <p:tav tm="0">
                                          <p:val>
                                            <p:fltVal val="0"/>
                                          </p:val>
                                        </p:tav>
                                        <p:tav tm="100000">
                                          <p:val>
                                            <p:strVal val="#ppt_h"/>
                                          </p:val>
                                        </p:tav>
                                      </p:tavLst>
                                    </p:anim>
                                  </p:childTnLst>
                                </p:cTn>
                              </p:par>
                            </p:childTnLst>
                          </p:cTn>
                        </p:par>
                        <p:par>
                          <p:cTn id="24" fill="hold">
                            <p:stCondLst>
                              <p:cond delay="12000"/>
                            </p:stCondLst>
                            <p:childTnLst>
                              <p:par>
                                <p:cTn id="25" presetID="23" presetClass="entr" presetSubtype="16" fill="hold" grpId="0" nodeType="after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 calcmode="lin" valueType="num">
                                      <p:cBhvr>
                                        <p:cTn id="27" dur="3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8" dur="3000" fill="hold"/>
                                        <p:tgtEl>
                                          <p:spTgt spid="4">
                                            <p:txEl>
                                              <p:pRg st="3" end="3"/>
                                            </p:txEl>
                                          </p:spTgt>
                                        </p:tgtEl>
                                        <p:attrNameLst>
                                          <p:attrName>ppt_h</p:attrName>
                                        </p:attrNameLst>
                                      </p:cBhvr>
                                      <p:tavLst>
                                        <p:tav tm="0">
                                          <p:val>
                                            <p:fltVal val="0"/>
                                          </p:val>
                                        </p:tav>
                                        <p:tav tm="100000">
                                          <p:val>
                                            <p:strVal val="#ppt_h"/>
                                          </p:val>
                                        </p:tav>
                                      </p:tavLst>
                                    </p:anim>
                                  </p:childTnLst>
                                </p:cTn>
                              </p:par>
                            </p:childTnLst>
                          </p:cTn>
                        </p:par>
                        <p:par>
                          <p:cTn id="29" fill="hold">
                            <p:stCondLst>
                              <p:cond delay="15000"/>
                            </p:stCondLst>
                            <p:childTnLst>
                              <p:par>
                                <p:cTn id="30" presetID="23" presetClass="entr" presetSubtype="16"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3000" fill="hold"/>
                                        <p:tgtEl>
                                          <p:spTgt spid="8"/>
                                        </p:tgtEl>
                                        <p:attrNameLst>
                                          <p:attrName>ppt_w</p:attrName>
                                        </p:attrNameLst>
                                      </p:cBhvr>
                                      <p:tavLst>
                                        <p:tav tm="0">
                                          <p:val>
                                            <p:fltVal val="0"/>
                                          </p:val>
                                        </p:tav>
                                        <p:tav tm="100000">
                                          <p:val>
                                            <p:strVal val="#ppt_w"/>
                                          </p:val>
                                        </p:tav>
                                      </p:tavLst>
                                    </p:anim>
                                    <p:anim calcmode="lin" valueType="num">
                                      <p:cBhvr>
                                        <p:cTn id="33" dur="3000" fill="hold"/>
                                        <p:tgtEl>
                                          <p:spTgt spid="8"/>
                                        </p:tgtEl>
                                        <p:attrNameLst>
                                          <p:attrName>ppt_h</p:attrName>
                                        </p:attrNameLst>
                                      </p:cBhvr>
                                      <p:tavLst>
                                        <p:tav tm="0">
                                          <p:val>
                                            <p:fltVal val="0"/>
                                          </p:val>
                                        </p:tav>
                                        <p:tav tm="100000">
                                          <p:val>
                                            <p:strVal val="#ppt_h"/>
                                          </p:val>
                                        </p:tav>
                                      </p:tavLst>
                                    </p:anim>
                                  </p:childTnLst>
                                </p:cTn>
                              </p:par>
                            </p:childTnLst>
                          </p:cTn>
                        </p:par>
                        <p:par>
                          <p:cTn id="34" fill="hold">
                            <p:stCondLst>
                              <p:cond delay="18000"/>
                            </p:stCondLst>
                            <p:childTnLst>
                              <p:par>
                                <p:cTn id="35" presetID="23" presetClass="entr" presetSubtype="16" fill="hold" grpId="0" nodeType="after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p:cTn id="37" dur="3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38" dur="3000" fill="hold"/>
                                        <p:tgtEl>
                                          <p:spTgt spid="5">
                                            <p:txEl>
                                              <p:pRg st="0" end="0"/>
                                            </p:txEl>
                                          </p:spTgt>
                                        </p:tgtEl>
                                        <p:attrNameLst>
                                          <p:attrName>ppt_h</p:attrName>
                                        </p:attrNameLst>
                                      </p:cBhvr>
                                      <p:tavLst>
                                        <p:tav tm="0">
                                          <p:val>
                                            <p:fltVal val="0"/>
                                          </p:val>
                                        </p:tav>
                                        <p:tav tm="100000">
                                          <p:val>
                                            <p:strVal val="#ppt_h"/>
                                          </p:val>
                                        </p:tav>
                                      </p:tavLst>
                                    </p:anim>
                                  </p:childTnLst>
                                </p:cTn>
                              </p:par>
                            </p:childTnLst>
                          </p:cTn>
                        </p:par>
                        <p:par>
                          <p:cTn id="39" fill="hold">
                            <p:stCondLst>
                              <p:cond delay="21000"/>
                            </p:stCondLst>
                            <p:childTnLst>
                              <p:par>
                                <p:cTn id="40" presetID="23" presetClass="entr" presetSubtype="16" fill="hold" grpId="0" nodeType="afterEffect">
                                  <p:stCondLst>
                                    <p:cond delay="0"/>
                                  </p:stCondLst>
                                  <p:childTnLst>
                                    <p:set>
                                      <p:cBhvr>
                                        <p:cTn id="41" dur="1" fill="hold">
                                          <p:stCondLst>
                                            <p:cond delay="0"/>
                                          </p:stCondLst>
                                        </p:cTn>
                                        <p:tgtEl>
                                          <p:spTgt spid="5">
                                            <p:txEl>
                                              <p:pRg st="1" end="1"/>
                                            </p:txEl>
                                          </p:spTgt>
                                        </p:tgtEl>
                                        <p:attrNameLst>
                                          <p:attrName>style.visibility</p:attrName>
                                        </p:attrNameLst>
                                      </p:cBhvr>
                                      <p:to>
                                        <p:strVal val="visible"/>
                                      </p:to>
                                    </p:set>
                                    <p:anim calcmode="lin" valueType="num">
                                      <p:cBhvr>
                                        <p:cTn id="42" dur="3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43" dur="3000" fill="hold"/>
                                        <p:tgtEl>
                                          <p:spTgt spid="5">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4" grpId="0" uiExpand="1" build="p"/>
      <p:bldP spid="5" grpId="0" uiExpand="1" build="p"/>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Título"/>
          <p:cNvSpPr>
            <a:spLocks noGrp="1"/>
          </p:cNvSpPr>
          <p:nvPr>
            <p:ph type="title"/>
          </p:nvPr>
        </p:nvSpPr>
        <p:spPr>
          <a:xfrm>
            <a:off x="1187624" y="1556792"/>
            <a:ext cx="6120680" cy="1728192"/>
          </a:xfrm>
        </p:spPr>
        <p:txBody>
          <a:bodyPr>
            <a:noAutofit/>
          </a:bodyPr>
          <a:lstStyle/>
          <a:p>
            <a:pPr lvl="0"/>
            <a:r>
              <a:rPr lang="es-ES_tradnl" sz="2800" dirty="0" smtClean="0">
                <a:solidFill>
                  <a:srgbClr val="FFFF00"/>
                </a:solidFill>
              </a:rPr>
              <a:t>Su opción fundamental es el seguimiento de Jesús.</a:t>
            </a:r>
            <a:endParaRPr lang="es-MX" sz="2800" dirty="0">
              <a:solidFill>
                <a:srgbClr val="FFFF00"/>
              </a:solidFill>
            </a:endParaRPr>
          </a:p>
        </p:txBody>
      </p:sp>
      <p:sp>
        <p:nvSpPr>
          <p:cNvPr id="8" name="7 Marcador de texto"/>
          <p:cNvSpPr>
            <a:spLocks noGrp="1"/>
          </p:cNvSpPr>
          <p:nvPr>
            <p:ph type="body" idx="2"/>
          </p:nvPr>
        </p:nvSpPr>
        <p:spPr>
          <a:xfrm>
            <a:off x="1043608" y="3140968"/>
            <a:ext cx="5509276" cy="3345235"/>
          </a:xfrm>
        </p:spPr>
        <p:txBody>
          <a:bodyPr anchor="ctr">
            <a:noAutofit/>
          </a:bodyPr>
          <a:lstStyle/>
          <a:p>
            <a:pPr>
              <a:spcBef>
                <a:spcPct val="0"/>
              </a:spcBef>
            </a:pPr>
            <a:r>
              <a:rPr lang="es-ES_tradnl" sz="2400" b="1" dirty="0" smtClean="0">
                <a:latin typeface="+mj-lt"/>
                <a:ea typeface="+mj-ea"/>
                <a:cs typeface="+mj-cs"/>
              </a:rPr>
              <a:t>Se ofrece en modo global y radical para la misión: </a:t>
            </a:r>
            <a:endParaRPr lang="es-MX" sz="2400" b="1" dirty="0">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3" presetClass="entr" presetSubtype="16" fill="hold" grpId="0" nodeType="after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p:cTn id="12" dur="2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3" dur="2000" fill="hold"/>
                                        <p:tgtEl>
                                          <p:spTgt spid="8">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noFill/>
          <a:ln>
            <a:noFill/>
          </a:ln>
        </p:spPr>
        <p:txBody>
          <a:bodyPr/>
          <a:lstStyle/>
          <a:p>
            <a:r>
              <a:rPr lang="es-MX" sz="3200" b="1" dirty="0" smtClean="0"/>
              <a:t>RESPUESTA </a:t>
            </a:r>
            <a:r>
              <a:rPr lang="es-MX" sz="3200" b="1" dirty="0" smtClean="0">
                <a:sym typeface="Wingdings" pitchFamily="2" charset="2"/>
              </a:rPr>
              <a:t> </a:t>
            </a:r>
            <a:r>
              <a:rPr lang="es-MX" sz="3200" b="1" dirty="0" smtClean="0"/>
              <a:t>OBLACION DE MAYOR ESTIMA Y MOMENTO </a:t>
            </a:r>
            <a:endParaRPr lang="es-ES" sz="3200" b="1" dirty="0" smtClean="0"/>
          </a:p>
        </p:txBody>
      </p:sp>
      <p:sp>
        <p:nvSpPr>
          <p:cNvPr id="56323" name="Rectangle 3"/>
          <p:cNvSpPr>
            <a:spLocks noGrp="1" noChangeArrowheads="1"/>
          </p:cNvSpPr>
          <p:nvPr>
            <p:ph type="body" idx="1"/>
          </p:nvPr>
        </p:nvSpPr>
        <p:spPr>
          <a:xfrm>
            <a:off x="1192213" y="1700213"/>
            <a:ext cx="7772400" cy="5013325"/>
          </a:xfrm>
          <a:noFill/>
          <a:ln>
            <a:solidFill>
              <a:srgbClr val="FFFF00"/>
            </a:solidFill>
          </a:ln>
        </p:spPr>
        <p:txBody>
          <a:bodyPr/>
          <a:lstStyle/>
          <a:p>
            <a:pPr marL="0" indent="0">
              <a:lnSpc>
                <a:spcPct val="80000"/>
              </a:lnSpc>
              <a:buFont typeface="Wingdings" pitchFamily="2" charset="2"/>
              <a:buNone/>
            </a:pPr>
            <a:r>
              <a:rPr lang="es-MX" sz="2400" b="1" dirty="0" smtClean="0">
                <a:solidFill>
                  <a:srgbClr val="FFFF00"/>
                </a:solidFill>
              </a:rPr>
              <a:t>DESTINATARIO</a:t>
            </a:r>
            <a:r>
              <a:rPr lang="es-MX" sz="2400" b="1" dirty="0" smtClean="0"/>
              <a:t>: Eterno Señor de todas las cosas,</a:t>
            </a:r>
          </a:p>
          <a:p>
            <a:pPr marL="0" indent="0">
              <a:lnSpc>
                <a:spcPct val="80000"/>
              </a:lnSpc>
              <a:buFont typeface="Wingdings" pitchFamily="2" charset="2"/>
              <a:buNone/>
            </a:pPr>
            <a:r>
              <a:rPr lang="es-MX" sz="2400" b="1" dirty="0" smtClean="0">
                <a:solidFill>
                  <a:srgbClr val="FFFF00"/>
                </a:solidFill>
              </a:rPr>
              <a:t>DESEO</a:t>
            </a:r>
            <a:r>
              <a:rPr lang="es-MX" sz="2400" b="1" dirty="0" smtClean="0"/>
              <a:t>: yo hago  mi oblación, con vuestro favor y ayuda</a:t>
            </a:r>
            <a:r>
              <a:rPr lang="es-MX" sz="2400" b="1" dirty="0" smtClean="0">
                <a:solidFill>
                  <a:schemeClr val="bg1"/>
                </a:solidFill>
              </a:rPr>
              <a:t>,</a:t>
            </a:r>
          </a:p>
          <a:p>
            <a:pPr marL="0" indent="0">
              <a:lnSpc>
                <a:spcPct val="80000"/>
              </a:lnSpc>
              <a:buFont typeface="Wingdings" pitchFamily="2" charset="2"/>
              <a:buNone/>
            </a:pPr>
            <a:r>
              <a:rPr lang="es-MX" sz="2400" b="1" dirty="0" smtClean="0">
                <a:solidFill>
                  <a:srgbClr val="FFFF00"/>
                </a:solidFill>
              </a:rPr>
              <a:t>TESTIGOS</a:t>
            </a:r>
            <a:r>
              <a:rPr lang="es-MX" sz="2400" b="1" dirty="0" smtClean="0"/>
              <a:t>: delante de vuestra infinita bondad y delante de vuestra Madre Gloriosa y de todos los santos y santas de la corte celestial:</a:t>
            </a:r>
          </a:p>
          <a:p>
            <a:pPr marL="0" indent="0">
              <a:lnSpc>
                <a:spcPct val="80000"/>
              </a:lnSpc>
              <a:buFont typeface="Wingdings" pitchFamily="2" charset="2"/>
              <a:buNone/>
            </a:pPr>
            <a:r>
              <a:rPr lang="es-MX" sz="2400" b="1" dirty="0" smtClean="0">
                <a:solidFill>
                  <a:srgbClr val="FFFF00"/>
                </a:solidFill>
              </a:rPr>
              <a:t>DISPOSICIÓN</a:t>
            </a:r>
            <a:r>
              <a:rPr lang="es-MX" sz="2400" b="1" dirty="0" smtClean="0"/>
              <a:t>: que yo quiero, y deseo, y es mi  determinación deliberada,</a:t>
            </a:r>
          </a:p>
          <a:p>
            <a:pPr marL="0" indent="0">
              <a:lnSpc>
                <a:spcPct val="80000"/>
              </a:lnSpc>
              <a:buFont typeface="Wingdings" pitchFamily="2" charset="2"/>
              <a:buNone/>
            </a:pPr>
            <a:r>
              <a:rPr lang="es-MX" sz="2400" b="1" dirty="0" smtClean="0">
                <a:solidFill>
                  <a:srgbClr val="FFFF00"/>
                </a:solidFill>
              </a:rPr>
              <a:t>CONDICIONES</a:t>
            </a:r>
            <a:r>
              <a:rPr lang="es-MX" sz="2400" b="1" dirty="0" smtClean="0"/>
              <a:t>: con tal de que sean vuestro mayor servicio y alabanza,</a:t>
            </a:r>
          </a:p>
          <a:p>
            <a:pPr marL="0" indent="0">
              <a:lnSpc>
                <a:spcPct val="80000"/>
              </a:lnSpc>
              <a:buFont typeface="Wingdings" pitchFamily="2" charset="2"/>
              <a:buNone/>
            </a:pPr>
            <a:r>
              <a:rPr lang="es-MX" sz="2400" b="1" dirty="0" smtClean="0">
                <a:solidFill>
                  <a:srgbClr val="FFFF00"/>
                </a:solidFill>
                <a:effectLst>
                  <a:outerShdw blurRad="38100" dist="38100" dir="2700000" algn="tl">
                    <a:srgbClr val="000000">
                      <a:alpha val="43137"/>
                    </a:srgbClr>
                  </a:outerShdw>
                </a:effectLst>
              </a:rPr>
              <a:t>CONSECUENCIAS</a:t>
            </a:r>
            <a:r>
              <a:rPr lang="es-MX" sz="2400" b="1" dirty="0" smtClean="0"/>
              <a:t>: imitaros en pasar toda clase de injurias, y todo menosprecio y toda pobreza, así actual como espiritual,</a:t>
            </a:r>
          </a:p>
          <a:p>
            <a:pPr marL="0" indent="0">
              <a:lnSpc>
                <a:spcPct val="80000"/>
              </a:lnSpc>
              <a:buFont typeface="Wingdings" pitchFamily="2" charset="2"/>
              <a:buNone/>
            </a:pPr>
            <a:r>
              <a:rPr lang="es-MX" sz="2400" b="1" dirty="0" smtClean="0">
                <a:solidFill>
                  <a:srgbClr val="FFFF00"/>
                </a:solidFill>
                <a:effectLst>
                  <a:outerShdw blurRad="38100" dist="38100" dir="2700000" algn="tl">
                    <a:srgbClr val="000000">
                      <a:alpha val="43137"/>
                    </a:srgbClr>
                  </a:outerShdw>
                </a:effectLst>
              </a:rPr>
              <a:t>VOLUNTAD ULTIMA</a:t>
            </a:r>
            <a:r>
              <a:rPr lang="es-MX" sz="2400" b="1" dirty="0" smtClean="0"/>
              <a:t>: si vuestra santísima majestad me quiere elegir y recibir en tal vida  y estado</a:t>
            </a:r>
            <a:endParaRPr lang="es-ES" sz="2400" b="1" dirty="0" smtClean="0"/>
          </a:p>
        </p:txBody>
      </p:sp>
      <p:sp>
        <p:nvSpPr>
          <p:cNvPr id="56326" name="AutoShape 6"/>
          <p:cNvSpPr>
            <a:spLocks noChangeArrowheads="1"/>
          </p:cNvSpPr>
          <p:nvPr/>
        </p:nvSpPr>
        <p:spPr bwMode="auto">
          <a:xfrm>
            <a:off x="7667625" y="549275"/>
            <a:ext cx="914400" cy="914400"/>
          </a:xfrm>
          <a:prstGeom prst="octagon">
            <a:avLst>
              <a:gd name="adj" fmla="val 29287"/>
            </a:avLst>
          </a:prstGeom>
          <a:solidFill>
            <a:schemeClr val="accent1"/>
          </a:solidFill>
          <a:ln w="9525" algn="ctr">
            <a:solidFill>
              <a:schemeClr val="tx1"/>
            </a:solidFill>
            <a:miter lim="800000"/>
            <a:headEnd/>
            <a:tailEnd/>
          </a:ln>
        </p:spPr>
        <p:txBody>
          <a:bodyPr wrap="none" anchor="ctr"/>
          <a:lstStyle/>
          <a:p>
            <a:r>
              <a:rPr lang="es-ES" sz="3200" b="1">
                <a:solidFill>
                  <a:srgbClr val="FFFF00"/>
                </a:solidFill>
              </a:rPr>
              <a:t>98</a:t>
            </a:r>
          </a:p>
        </p:txBody>
      </p:sp>
      <p:sp>
        <p:nvSpPr>
          <p:cNvPr id="19461" name="Text Box 8"/>
          <p:cNvSpPr txBox="1">
            <a:spLocks noChangeArrowheads="1"/>
          </p:cNvSpPr>
          <p:nvPr/>
        </p:nvSpPr>
        <p:spPr bwMode="auto">
          <a:xfrm>
            <a:off x="3616325" y="1144588"/>
            <a:ext cx="184150" cy="457200"/>
          </a:xfrm>
          <a:prstGeom prst="rect">
            <a:avLst/>
          </a:prstGeom>
          <a:noFill/>
          <a:ln w="9525" algn="ctr">
            <a:noFill/>
            <a:miter lim="800000"/>
            <a:headEnd/>
            <a:tailEnd/>
          </a:ln>
        </p:spPr>
        <p:txBody>
          <a:bodyPr wrap="none">
            <a:spAutoFit/>
          </a:bodyPr>
          <a:lstStyle/>
          <a:p>
            <a:endParaRPr lang="es-MX"/>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6322"/>
                                        </p:tgtEl>
                                        <p:attrNameLst>
                                          <p:attrName>style.visibility</p:attrName>
                                        </p:attrNameLst>
                                      </p:cBhvr>
                                      <p:to>
                                        <p:strVal val="visible"/>
                                      </p:to>
                                    </p:set>
                                    <p:anim calcmode="lin" valueType="num">
                                      <p:cBhvr>
                                        <p:cTn id="7" dur="1000" fill="hold"/>
                                        <p:tgtEl>
                                          <p:spTgt spid="56322"/>
                                        </p:tgtEl>
                                        <p:attrNameLst>
                                          <p:attrName>ppt_w</p:attrName>
                                        </p:attrNameLst>
                                      </p:cBhvr>
                                      <p:tavLst>
                                        <p:tav tm="0">
                                          <p:val>
                                            <p:fltVal val="0"/>
                                          </p:val>
                                        </p:tav>
                                        <p:tav tm="100000">
                                          <p:val>
                                            <p:strVal val="#ppt_w"/>
                                          </p:val>
                                        </p:tav>
                                      </p:tavLst>
                                    </p:anim>
                                    <p:anim calcmode="lin" valueType="num">
                                      <p:cBhvr>
                                        <p:cTn id="8" dur="1000" fill="hold"/>
                                        <p:tgtEl>
                                          <p:spTgt spid="56322"/>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8" presetClass="entr" presetSubtype="16" fill="hold" grpId="0" nodeType="afterEffect">
                                  <p:stCondLst>
                                    <p:cond delay="0"/>
                                  </p:stCondLst>
                                  <p:childTnLst>
                                    <p:set>
                                      <p:cBhvr>
                                        <p:cTn id="11" dur="1" fill="hold">
                                          <p:stCondLst>
                                            <p:cond delay="0"/>
                                          </p:stCondLst>
                                        </p:cTn>
                                        <p:tgtEl>
                                          <p:spTgt spid="56326"/>
                                        </p:tgtEl>
                                        <p:attrNameLst>
                                          <p:attrName>style.visibility</p:attrName>
                                        </p:attrNameLst>
                                      </p:cBhvr>
                                      <p:to>
                                        <p:strVal val="visible"/>
                                      </p:to>
                                    </p:set>
                                    <p:animEffect transition="in" filter="diamond(in)">
                                      <p:cBhvr>
                                        <p:cTn id="12" dur="2000"/>
                                        <p:tgtEl>
                                          <p:spTgt spid="56326"/>
                                        </p:tgtEl>
                                      </p:cBhvr>
                                    </p:animEffect>
                                  </p:childTnLst>
                                </p:cTn>
                              </p:par>
                            </p:childTnLst>
                          </p:cTn>
                        </p:par>
                        <p:par>
                          <p:cTn id="13" fill="hold">
                            <p:stCondLst>
                              <p:cond delay="3000"/>
                            </p:stCondLst>
                            <p:childTnLst>
                              <p:par>
                                <p:cTn id="14" presetID="12" presetClass="entr" presetSubtype="4" fill="hold" grpId="0" nodeType="afterEffect">
                                  <p:stCondLst>
                                    <p:cond delay="0"/>
                                  </p:stCondLst>
                                  <p:childTnLst>
                                    <p:set>
                                      <p:cBhvr>
                                        <p:cTn id="15" dur="1" fill="hold">
                                          <p:stCondLst>
                                            <p:cond delay="0"/>
                                          </p:stCondLst>
                                        </p:cTn>
                                        <p:tgtEl>
                                          <p:spTgt spid="56323">
                                            <p:bg/>
                                          </p:spTgt>
                                        </p:tgtEl>
                                        <p:attrNameLst>
                                          <p:attrName>style.visibility</p:attrName>
                                        </p:attrNameLst>
                                      </p:cBhvr>
                                      <p:to>
                                        <p:strVal val="visible"/>
                                      </p:to>
                                    </p:set>
                                    <p:animEffect transition="in" filter="slide(fromBottom)">
                                      <p:cBhvr>
                                        <p:cTn id="16" dur="500"/>
                                        <p:tgtEl>
                                          <p:spTgt spid="56323">
                                            <p:bg/>
                                          </p:spTgt>
                                        </p:tgtEl>
                                      </p:cBhvr>
                                    </p:animEffect>
                                  </p:childTnLst>
                                </p:cTn>
                              </p:par>
                            </p:childTnLst>
                          </p:cTn>
                        </p:par>
                        <p:par>
                          <p:cTn id="17" fill="hold">
                            <p:stCondLst>
                              <p:cond delay="3500"/>
                            </p:stCondLst>
                            <p:childTnLst>
                              <p:par>
                                <p:cTn id="18" presetID="12" presetClass="entr" presetSubtype="4" fill="hold" grpId="0" nodeType="afterEffect">
                                  <p:stCondLst>
                                    <p:cond delay="2000"/>
                                  </p:stCondLst>
                                  <p:childTnLst>
                                    <p:set>
                                      <p:cBhvr>
                                        <p:cTn id="19" dur="1" fill="hold">
                                          <p:stCondLst>
                                            <p:cond delay="0"/>
                                          </p:stCondLst>
                                        </p:cTn>
                                        <p:tgtEl>
                                          <p:spTgt spid="56323">
                                            <p:txEl>
                                              <p:pRg st="0" end="0"/>
                                            </p:txEl>
                                          </p:spTgt>
                                        </p:tgtEl>
                                        <p:attrNameLst>
                                          <p:attrName>style.visibility</p:attrName>
                                        </p:attrNameLst>
                                      </p:cBhvr>
                                      <p:to>
                                        <p:strVal val="visible"/>
                                      </p:to>
                                    </p:set>
                                    <p:animEffect transition="in" filter="slide(fromBottom)">
                                      <p:cBhvr>
                                        <p:cTn id="20" dur="500"/>
                                        <p:tgtEl>
                                          <p:spTgt spid="56323">
                                            <p:txEl>
                                              <p:pRg st="0" end="0"/>
                                            </p:txEl>
                                          </p:spTgt>
                                        </p:tgtEl>
                                      </p:cBhvr>
                                    </p:animEffect>
                                  </p:childTnLst>
                                </p:cTn>
                              </p:par>
                            </p:childTnLst>
                          </p:cTn>
                        </p:par>
                        <p:par>
                          <p:cTn id="21" fill="hold">
                            <p:stCondLst>
                              <p:cond delay="6000"/>
                            </p:stCondLst>
                            <p:childTnLst>
                              <p:par>
                                <p:cTn id="22" presetID="12" presetClass="entr" presetSubtype="4" fill="hold" grpId="0" nodeType="afterEffect">
                                  <p:stCondLst>
                                    <p:cond delay="2000"/>
                                  </p:stCondLst>
                                  <p:childTnLst>
                                    <p:set>
                                      <p:cBhvr>
                                        <p:cTn id="23" dur="1" fill="hold">
                                          <p:stCondLst>
                                            <p:cond delay="0"/>
                                          </p:stCondLst>
                                        </p:cTn>
                                        <p:tgtEl>
                                          <p:spTgt spid="56323">
                                            <p:txEl>
                                              <p:pRg st="1" end="1"/>
                                            </p:txEl>
                                          </p:spTgt>
                                        </p:tgtEl>
                                        <p:attrNameLst>
                                          <p:attrName>style.visibility</p:attrName>
                                        </p:attrNameLst>
                                      </p:cBhvr>
                                      <p:to>
                                        <p:strVal val="visible"/>
                                      </p:to>
                                    </p:set>
                                    <p:animEffect transition="in" filter="slide(fromBottom)">
                                      <p:cBhvr>
                                        <p:cTn id="24" dur="500"/>
                                        <p:tgtEl>
                                          <p:spTgt spid="56323">
                                            <p:txEl>
                                              <p:pRg st="1" end="1"/>
                                            </p:txEl>
                                          </p:spTgt>
                                        </p:tgtEl>
                                      </p:cBhvr>
                                    </p:animEffect>
                                  </p:childTnLst>
                                </p:cTn>
                              </p:par>
                            </p:childTnLst>
                          </p:cTn>
                        </p:par>
                        <p:par>
                          <p:cTn id="25" fill="hold">
                            <p:stCondLst>
                              <p:cond delay="8500"/>
                            </p:stCondLst>
                            <p:childTnLst>
                              <p:par>
                                <p:cTn id="26" presetID="12" presetClass="entr" presetSubtype="4" fill="hold" grpId="0" nodeType="afterEffect">
                                  <p:stCondLst>
                                    <p:cond delay="2000"/>
                                  </p:stCondLst>
                                  <p:childTnLst>
                                    <p:set>
                                      <p:cBhvr>
                                        <p:cTn id="27" dur="1" fill="hold">
                                          <p:stCondLst>
                                            <p:cond delay="0"/>
                                          </p:stCondLst>
                                        </p:cTn>
                                        <p:tgtEl>
                                          <p:spTgt spid="56323">
                                            <p:txEl>
                                              <p:pRg st="2" end="2"/>
                                            </p:txEl>
                                          </p:spTgt>
                                        </p:tgtEl>
                                        <p:attrNameLst>
                                          <p:attrName>style.visibility</p:attrName>
                                        </p:attrNameLst>
                                      </p:cBhvr>
                                      <p:to>
                                        <p:strVal val="visible"/>
                                      </p:to>
                                    </p:set>
                                    <p:animEffect transition="in" filter="slide(fromBottom)">
                                      <p:cBhvr>
                                        <p:cTn id="28" dur="500"/>
                                        <p:tgtEl>
                                          <p:spTgt spid="56323">
                                            <p:txEl>
                                              <p:pRg st="2" end="2"/>
                                            </p:txEl>
                                          </p:spTgt>
                                        </p:tgtEl>
                                      </p:cBhvr>
                                    </p:animEffect>
                                  </p:childTnLst>
                                </p:cTn>
                              </p:par>
                            </p:childTnLst>
                          </p:cTn>
                        </p:par>
                        <p:par>
                          <p:cTn id="29" fill="hold">
                            <p:stCondLst>
                              <p:cond delay="11000"/>
                            </p:stCondLst>
                            <p:childTnLst>
                              <p:par>
                                <p:cTn id="30" presetID="12" presetClass="entr" presetSubtype="4" fill="hold" grpId="0" nodeType="afterEffect">
                                  <p:stCondLst>
                                    <p:cond delay="2000"/>
                                  </p:stCondLst>
                                  <p:childTnLst>
                                    <p:set>
                                      <p:cBhvr>
                                        <p:cTn id="31" dur="1" fill="hold">
                                          <p:stCondLst>
                                            <p:cond delay="0"/>
                                          </p:stCondLst>
                                        </p:cTn>
                                        <p:tgtEl>
                                          <p:spTgt spid="56323">
                                            <p:txEl>
                                              <p:pRg st="3" end="3"/>
                                            </p:txEl>
                                          </p:spTgt>
                                        </p:tgtEl>
                                        <p:attrNameLst>
                                          <p:attrName>style.visibility</p:attrName>
                                        </p:attrNameLst>
                                      </p:cBhvr>
                                      <p:to>
                                        <p:strVal val="visible"/>
                                      </p:to>
                                    </p:set>
                                    <p:animEffect transition="in" filter="slide(fromBottom)">
                                      <p:cBhvr>
                                        <p:cTn id="32" dur="500"/>
                                        <p:tgtEl>
                                          <p:spTgt spid="56323">
                                            <p:txEl>
                                              <p:pRg st="3" end="3"/>
                                            </p:txEl>
                                          </p:spTgt>
                                        </p:tgtEl>
                                      </p:cBhvr>
                                    </p:animEffect>
                                  </p:childTnLst>
                                </p:cTn>
                              </p:par>
                            </p:childTnLst>
                          </p:cTn>
                        </p:par>
                        <p:par>
                          <p:cTn id="33" fill="hold">
                            <p:stCondLst>
                              <p:cond delay="13500"/>
                            </p:stCondLst>
                            <p:childTnLst>
                              <p:par>
                                <p:cTn id="34" presetID="12" presetClass="entr" presetSubtype="4" fill="hold" grpId="0" nodeType="afterEffect">
                                  <p:stCondLst>
                                    <p:cond delay="2000"/>
                                  </p:stCondLst>
                                  <p:childTnLst>
                                    <p:set>
                                      <p:cBhvr>
                                        <p:cTn id="35" dur="1" fill="hold">
                                          <p:stCondLst>
                                            <p:cond delay="0"/>
                                          </p:stCondLst>
                                        </p:cTn>
                                        <p:tgtEl>
                                          <p:spTgt spid="56323">
                                            <p:txEl>
                                              <p:pRg st="4" end="4"/>
                                            </p:txEl>
                                          </p:spTgt>
                                        </p:tgtEl>
                                        <p:attrNameLst>
                                          <p:attrName>style.visibility</p:attrName>
                                        </p:attrNameLst>
                                      </p:cBhvr>
                                      <p:to>
                                        <p:strVal val="visible"/>
                                      </p:to>
                                    </p:set>
                                    <p:animEffect transition="in" filter="slide(fromBottom)">
                                      <p:cBhvr>
                                        <p:cTn id="36" dur="500"/>
                                        <p:tgtEl>
                                          <p:spTgt spid="56323">
                                            <p:txEl>
                                              <p:pRg st="4" end="4"/>
                                            </p:txEl>
                                          </p:spTgt>
                                        </p:tgtEl>
                                      </p:cBhvr>
                                    </p:animEffect>
                                  </p:childTnLst>
                                </p:cTn>
                              </p:par>
                            </p:childTnLst>
                          </p:cTn>
                        </p:par>
                        <p:par>
                          <p:cTn id="37" fill="hold">
                            <p:stCondLst>
                              <p:cond delay="16000"/>
                            </p:stCondLst>
                            <p:childTnLst>
                              <p:par>
                                <p:cTn id="38" presetID="12" presetClass="entr" presetSubtype="4" fill="hold" grpId="0" nodeType="afterEffect">
                                  <p:stCondLst>
                                    <p:cond delay="2000"/>
                                  </p:stCondLst>
                                  <p:childTnLst>
                                    <p:set>
                                      <p:cBhvr>
                                        <p:cTn id="39" dur="1" fill="hold">
                                          <p:stCondLst>
                                            <p:cond delay="0"/>
                                          </p:stCondLst>
                                        </p:cTn>
                                        <p:tgtEl>
                                          <p:spTgt spid="56323">
                                            <p:txEl>
                                              <p:pRg st="5" end="5"/>
                                            </p:txEl>
                                          </p:spTgt>
                                        </p:tgtEl>
                                        <p:attrNameLst>
                                          <p:attrName>style.visibility</p:attrName>
                                        </p:attrNameLst>
                                      </p:cBhvr>
                                      <p:to>
                                        <p:strVal val="visible"/>
                                      </p:to>
                                    </p:set>
                                    <p:animEffect transition="in" filter="slide(fromBottom)">
                                      <p:cBhvr>
                                        <p:cTn id="40" dur="500"/>
                                        <p:tgtEl>
                                          <p:spTgt spid="56323">
                                            <p:txEl>
                                              <p:pRg st="5" end="5"/>
                                            </p:txEl>
                                          </p:spTgt>
                                        </p:tgtEl>
                                      </p:cBhvr>
                                    </p:animEffect>
                                  </p:childTnLst>
                                </p:cTn>
                              </p:par>
                            </p:childTnLst>
                          </p:cTn>
                        </p:par>
                        <p:par>
                          <p:cTn id="41" fill="hold">
                            <p:stCondLst>
                              <p:cond delay="18500"/>
                            </p:stCondLst>
                            <p:childTnLst>
                              <p:par>
                                <p:cTn id="42" presetID="12" presetClass="entr" presetSubtype="4" fill="hold" grpId="0" nodeType="afterEffect">
                                  <p:stCondLst>
                                    <p:cond delay="2000"/>
                                  </p:stCondLst>
                                  <p:childTnLst>
                                    <p:set>
                                      <p:cBhvr>
                                        <p:cTn id="43" dur="1" fill="hold">
                                          <p:stCondLst>
                                            <p:cond delay="0"/>
                                          </p:stCondLst>
                                        </p:cTn>
                                        <p:tgtEl>
                                          <p:spTgt spid="56323">
                                            <p:txEl>
                                              <p:pRg st="6" end="6"/>
                                            </p:txEl>
                                          </p:spTgt>
                                        </p:tgtEl>
                                        <p:attrNameLst>
                                          <p:attrName>style.visibility</p:attrName>
                                        </p:attrNameLst>
                                      </p:cBhvr>
                                      <p:to>
                                        <p:strVal val="visible"/>
                                      </p:to>
                                    </p:set>
                                    <p:animEffect transition="in" filter="slide(fromBottom)">
                                      <p:cBhvr>
                                        <p:cTn id="44" dur="500"/>
                                        <p:tgtEl>
                                          <p:spTgt spid="563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animBg="1"/>
      <p:bldP spid="5632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s-ES_tradnl" sz="3600" smtClean="0">
                <a:latin typeface="Arial Black" pitchFamily="34" charset="0"/>
              </a:rPr>
              <a:t>ENCARNACION-INFANCIA</a:t>
            </a:r>
          </a:p>
        </p:txBody>
      </p:sp>
      <p:sp>
        <p:nvSpPr>
          <p:cNvPr id="6147" name="Rectangle 3"/>
          <p:cNvSpPr>
            <a:spLocks noGrp="1" noChangeArrowheads="1"/>
          </p:cNvSpPr>
          <p:nvPr>
            <p:ph idx="1"/>
          </p:nvPr>
        </p:nvSpPr>
        <p:spPr>
          <a:xfrm>
            <a:off x="1187450" y="1412875"/>
            <a:ext cx="7575550" cy="1511300"/>
          </a:xfrm>
        </p:spPr>
        <p:txBody>
          <a:bodyPr/>
          <a:lstStyle/>
          <a:p>
            <a:pPr marL="0" indent="0" algn="ctr" eaLnBrk="1" hangingPunct="1">
              <a:buFont typeface="Wingdings" pitchFamily="2" charset="2"/>
              <a:buNone/>
            </a:pPr>
            <a:r>
              <a:rPr lang="es-ES_tradnl" b="1" i="1" dirty="0" smtClean="0"/>
              <a:t>conocimiento interno del Señor, que por mí se ha hecho hombre, para que más le ame y le siga</a:t>
            </a:r>
            <a:endParaRPr lang="es-ES_tradnl" dirty="0" smtClean="0"/>
          </a:p>
        </p:txBody>
      </p:sp>
      <p:sp>
        <p:nvSpPr>
          <p:cNvPr id="20484" name="Text Box 4"/>
          <p:cNvSpPr txBox="1">
            <a:spLocks noChangeArrowheads="1"/>
          </p:cNvSpPr>
          <p:nvPr/>
        </p:nvSpPr>
        <p:spPr bwMode="auto">
          <a:xfrm>
            <a:off x="3759200" y="4384675"/>
            <a:ext cx="4197350" cy="457200"/>
          </a:xfrm>
          <a:prstGeom prst="rect">
            <a:avLst/>
          </a:prstGeom>
          <a:noFill/>
          <a:ln w="9525">
            <a:noFill/>
            <a:miter lim="800000"/>
            <a:headEnd/>
            <a:tailEnd/>
          </a:ln>
        </p:spPr>
        <p:txBody>
          <a:bodyPr>
            <a:spAutoFit/>
          </a:bodyPr>
          <a:lstStyle/>
          <a:p>
            <a:pPr algn="l"/>
            <a:endParaRPr lang="es-MX">
              <a:solidFill>
                <a:schemeClr val="tx1"/>
              </a:solidFill>
            </a:endParaRPr>
          </a:p>
        </p:txBody>
      </p:sp>
      <p:sp>
        <p:nvSpPr>
          <p:cNvPr id="6149" name="Text Box 5"/>
          <p:cNvSpPr txBox="1">
            <a:spLocks noChangeArrowheads="1"/>
          </p:cNvSpPr>
          <p:nvPr/>
        </p:nvSpPr>
        <p:spPr bwMode="auto">
          <a:xfrm>
            <a:off x="323528" y="3573463"/>
            <a:ext cx="4248473" cy="2308324"/>
          </a:xfrm>
          <a:prstGeom prst="rect">
            <a:avLst/>
          </a:prstGeom>
          <a:solidFill>
            <a:schemeClr val="tx1"/>
          </a:solidFill>
          <a:ln w="9525">
            <a:noFill/>
            <a:miter lim="800000"/>
            <a:headEnd/>
            <a:tailEnd/>
          </a:ln>
        </p:spPr>
        <p:txBody>
          <a:bodyPr wrap="square">
            <a:spAutoFit/>
          </a:bodyPr>
          <a:lstStyle/>
          <a:p>
            <a:pPr algn="l">
              <a:spcBef>
                <a:spcPct val="50000"/>
              </a:spcBef>
            </a:pPr>
            <a:r>
              <a:rPr lang="es-MX" dirty="0">
                <a:solidFill>
                  <a:schemeClr val="bg1"/>
                </a:solidFill>
              </a:rPr>
              <a:t>Encuentro lleno de ternura y sencillez, con el </a:t>
            </a:r>
            <a:r>
              <a:rPr lang="es-MX" b="1" dirty="0">
                <a:solidFill>
                  <a:schemeClr val="bg1"/>
                </a:solidFill>
              </a:rPr>
              <a:t>Jesús pobre y humilde</a:t>
            </a:r>
            <a:r>
              <a:rPr lang="es-MX" dirty="0">
                <a:solidFill>
                  <a:schemeClr val="bg1"/>
                </a:solidFill>
              </a:rPr>
              <a:t>, que será la nota dominante e ineludible de todo auténtico seguimiento e identificación con El</a:t>
            </a:r>
          </a:p>
        </p:txBody>
      </p:sp>
      <p:sp>
        <p:nvSpPr>
          <p:cNvPr id="6150" name="AutoShape 6"/>
          <p:cNvSpPr>
            <a:spLocks noChangeArrowheads="1"/>
          </p:cNvSpPr>
          <p:nvPr/>
        </p:nvSpPr>
        <p:spPr bwMode="auto">
          <a:xfrm>
            <a:off x="4572000" y="3516313"/>
            <a:ext cx="4572000" cy="863600"/>
          </a:xfrm>
          <a:prstGeom prst="wave">
            <a:avLst>
              <a:gd name="adj1" fmla="val 13005"/>
              <a:gd name="adj2" fmla="val 0"/>
            </a:avLst>
          </a:prstGeom>
          <a:solidFill>
            <a:schemeClr val="bg1"/>
          </a:solidFill>
          <a:ln w="9525">
            <a:solidFill>
              <a:schemeClr val="tx1"/>
            </a:solidFill>
            <a:round/>
            <a:headEnd/>
            <a:tailEnd/>
          </a:ln>
        </p:spPr>
        <p:txBody>
          <a:bodyPr>
            <a:spAutoFit/>
          </a:bodyPr>
          <a:lstStyle/>
          <a:p>
            <a:pPr algn="l">
              <a:spcBef>
                <a:spcPct val="50000"/>
              </a:spcBef>
            </a:pPr>
            <a:r>
              <a:rPr lang="es-MX" b="1">
                <a:solidFill>
                  <a:schemeClr val="tx1"/>
                </a:solidFill>
              </a:rPr>
              <a:t>HACIA LAS DOS BANDERAS</a:t>
            </a:r>
          </a:p>
        </p:txBody>
      </p:sp>
      <p:sp>
        <p:nvSpPr>
          <p:cNvPr id="6151" name="Text Box 7"/>
          <p:cNvSpPr txBox="1">
            <a:spLocks noChangeArrowheads="1"/>
          </p:cNvSpPr>
          <p:nvPr/>
        </p:nvSpPr>
        <p:spPr bwMode="auto">
          <a:xfrm>
            <a:off x="4644008" y="4797425"/>
            <a:ext cx="3310955" cy="1927225"/>
          </a:xfrm>
          <a:prstGeom prst="rect">
            <a:avLst/>
          </a:prstGeom>
          <a:solidFill>
            <a:schemeClr val="bg1"/>
          </a:solidFill>
          <a:ln w="9525">
            <a:solidFill>
              <a:schemeClr val="tx1"/>
            </a:solidFill>
            <a:miter lim="800000"/>
            <a:headEnd/>
            <a:tailEnd/>
          </a:ln>
        </p:spPr>
        <p:txBody>
          <a:bodyPr wrap="square">
            <a:spAutoFit/>
          </a:bodyPr>
          <a:lstStyle/>
          <a:p>
            <a:pPr algn="l">
              <a:spcBef>
                <a:spcPct val="50000"/>
              </a:spcBef>
            </a:pPr>
            <a:r>
              <a:rPr lang="es-MX" dirty="0">
                <a:solidFill>
                  <a:schemeClr val="tx1"/>
                </a:solidFill>
              </a:rPr>
              <a:t>EL SEÑOR SEA NACIDO EN SUMA POBREZA… injuria, afrentas para morir en cruz; todo esto por mí </a:t>
            </a:r>
          </a:p>
        </p:txBody>
      </p:sp>
      <p:grpSp>
        <p:nvGrpSpPr>
          <p:cNvPr id="2" name="Group 10"/>
          <p:cNvGrpSpPr>
            <a:grpSpLocks/>
          </p:cNvGrpSpPr>
          <p:nvPr/>
        </p:nvGrpSpPr>
        <p:grpSpPr bwMode="auto">
          <a:xfrm>
            <a:off x="8028384" y="5229200"/>
            <a:ext cx="900113" cy="720725"/>
            <a:chOff x="5080" y="3339"/>
            <a:chExt cx="567" cy="454"/>
          </a:xfrm>
        </p:grpSpPr>
        <p:sp>
          <p:nvSpPr>
            <p:cNvPr id="20489" name="Oval 8"/>
            <p:cNvSpPr>
              <a:spLocks noChangeArrowheads="1"/>
            </p:cNvSpPr>
            <p:nvPr/>
          </p:nvSpPr>
          <p:spPr bwMode="auto">
            <a:xfrm>
              <a:off x="5103" y="3339"/>
              <a:ext cx="363" cy="454"/>
            </a:xfrm>
            <a:prstGeom prst="ellipse">
              <a:avLst/>
            </a:prstGeom>
            <a:solidFill>
              <a:schemeClr val="tx1"/>
            </a:solidFill>
            <a:ln w="9525">
              <a:solidFill>
                <a:schemeClr val="tx1"/>
              </a:solidFill>
              <a:round/>
              <a:headEnd/>
              <a:tailEnd/>
            </a:ln>
          </p:spPr>
          <p:txBody>
            <a:bodyPr wrap="none" anchor="ctr"/>
            <a:lstStyle/>
            <a:p>
              <a:endParaRPr lang="es-MX">
                <a:solidFill>
                  <a:schemeClr val="bg1"/>
                </a:solidFill>
              </a:endParaRPr>
            </a:p>
          </p:txBody>
        </p:sp>
        <p:sp>
          <p:nvSpPr>
            <p:cNvPr id="20490" name="Text Box 9"/>
            <p:cNvSpPr txBox="1">
              <a:spLocks noChangeArrowheads="1"/>
            </p:cNvSpPr>
            <p:nvPr/>
          </p:nvSpPr>
          <p:spPr bwMode="auto">
            <a:xfrm>
              <a:off x="5080" y="3385"/>
              <a:ext cx="567" cy="288"/>
            </a:xfrm>
            <a:prstGeom prst="rect">
              <a:avLst/>
            </a:prstGeom>
            <a:noFill/>
            <a:ln w="9525">
              <a:noFill/>
              <a:miter lim="800000"/>
              <a:headEnd/>
              <a:tailEnd/>
            </a:ln>
          </p:spPr>
          <p:txBody>
            <a:bodyPr>
              <a:spAutoFit/>
            </a:bodyPr>
            <a:lstStyle/>
            <a:p>
              <a:pPr algn="l">
                <a:spcBef>
                  <a:spcPct val="50000"/>
                </a:spcBef>
              </a:pPr>
              <a:r>
                <a:rPr lang="es-MX">
                  <a:solidFill>
                    <a:schemeClr val="bg1"/>
                  </a:solidFill>
                </a:rPr>
                <a:t>116</a:t>
              </a:r>
            </a:p>
          </p:txBody>
        </p:sp>
      </p:grpSp>
      <p:sp>
        <p:nvSpPr>
          <p:cNvPr id="11" name="10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20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614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6149"/>
                                        </p:tgtEl>
                                        <p:attrNameLst>
                                          <p:attrName>style.visibility</p:attrName>
                                        </p:attrNameLst>
                                      </p:cBhvr>
                                      <p:to>
                                        <p:strVal val="visible"/>
                                      </p:to>
                                    </p:set>
                                    <p:animEffect transition="in" filter="box(in)">
                                      <p:cBhvr>
                                        <p:cTn id="13" dur="2000"/>
                                        <p:tgtEl>
                                          <p:spTgt spid="6149"/>
                                        </p:tgtEl>
                                      </p:cBhvr>
                                    </p:animEffect>
                                  </p:childTnLst>
                                </p:cTn>
                              </p:par>
                            </p:childTnLst>
                          </p:cTn>
                        </p:par>
                        <p:par>
                          <p:cTn id="14" fill="hold">
                            <p:stCondLst>
                              <p:cond delay="2000"/>
                            </p:stCondLst>
                            <p:childTnLst>
                              <p:par>
                                <p:cTn id="15" presetID="17" presetClass="entr" presetSubtype="8" fill="hold" grpId="0" nodeType="afterEffect">
                                  <p:stCondLst>
                                    <p:cond delay="0"/>
                                  </p:stCondLst>
                                  <p:childTnLst>
                                    <p:set>
                                      <p:cBhvr>
                                        <p:cTn id="16" dur="1" fill="hold">
                                          <p:stCondLst>
                                            <p:cond delay="0"/>
                                          </p:stCondLst>
                                        </p:cTn>
                                        <p:tgtEl>
                                          <p:spTgt spid="6150"/>
                                        </p:tgtEl>
                                        <p:attrNameLst>
                                          <p:attrName>style.visibility</p:attrName>
                                        </p:attrNameLst>
                                      </p:cBhvr>
                                      <p:to>
                                        <p:strVal val="visible"/>
                                      </p:to>
                                    </p:set>
                                    <p:anim calcmode="lin" valueType="num">
                                      <p:cBhvr>
                                        <p:cTn id="17" dur="500" fill="hold"/>
                                        <p:tgtEl>
                                          <p:spTgt spid="6150"/>
                                        </p:tgtEl>
                                        <p:attrNameLst>
                                          <p:attrName>ppt_x</p:attrName>
                                        </p:attrNameLst>
                                      </p:cBhvr>
                                      <p:tavLst>
                                        <p:tav tm="0">
                                          <p:val>
                                            <p:strVal val="#ppt_x-#ppt_w/2"/>
                                          </p:val>
                                        </p:tav>
                                        <p:tav tm="100000">
                                          <p:val>
                                            <p:strVal val="#ppt_x"/>
                                          </p:val>
                                        </p:tav>
                                      </p:tavLst>
                                    </p:anim>
                                    <p:anim calcmode="lin" valueType="num">
                                      <p:cBhvr>
                                        <p:cTn id="18" dur="500" fill="hold"/>
                                        <p:tgtEl>
                                          <p:spTgt spid="6150"/>
                                        </p:tgtEl>
                                        <p:attrNameLst>
                                          <p:attrName>ppt_y</p:attrName>
                                        </p:attrNameLst>
                                      </p:cBhvr>
                                      <p:tavLst>
                                        <p:tav tm="0">
                                          <p:val>
                                            <p:strVal val="#ppt_y"/>
                                          </p:val>
                                        </p:tav>
                                        <p:tav tm="100000">
                                          <p:val>
                                            <p:strVal val="#ppt_y"/>
                                          </p:val>
                                        </p:tav>
                                      </p:tavLst>
                                    </p:anim>
                                    <p:anim calcmode="lin" valueType="num">
                                      <p:cBhvr>
                                        <p:cTn id="19" dur="500" fill="hold"/>
                                        <p:tgtEl>
                                          <p:spTgt spid="6150"/>
                                        </p:tgtEl>
                                        <p:attrNameLst>
                                          <p:attrName>ppt_w</p:attrName>
                                        </p:attrNameLst>
                                      </p:cBhvr>
                                      <p:tavLst>
                                        <p:tav tm="0">
                                          <p:val>
                                            <p:fltVal val="0"/>
                                          </p:val>
                                        </p:tav>
                                        <p:tav tm="100000">
                                          <p:val>
                                            <p:strVal val="#ppt_w"/>
                                          </p:val>
                                        </p:tav>
                                      </p:tavLst>
                                    </p:anim>
                                    <p:anim calcmode="lin" valueType="num">
                                      <p:cBhvr>
                                        <p:cTn id="20" dur="500" fill="hold"/>
                                        <p:tgtEl>
                                          <p:spTgt spid="6150"/>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4" presetClass="entr" presetSubtype="32" fill="hold" grpId="0" nodeType="clickEffect">
                                  <p:stCondLst>
                                    <p:cond delay="0"/>
                                  </p:stCondLst>
                                  <p:childTnLst>
                                    <p:set>
                                      <p:cBhvr>
                                        <p:cTn id="24" dur="1" fill="hold">
                                          <p:stCondLst>
                                            <p:cond delay="0"/>
                                          </p:stCondLst>
                                        </p:cTn>
                                        <p:tgtEl>
                                          <p:spTgt spid="6151"/>
                                        </p:tgtEl>
                                        <p:attrNameLst>
                                          <p:attrName>style.visibility</p:attrName>
                                        </p:attrNameLst>
                                      </p:cBhvr>
                                      <p:to>
                                        <p:strVal val="visible"/>
                                      </p:to>
                                    </p:set>
                                    <p:animEffect transition="in" filter="box(out)">
                                      <p:cBhvr>
                                        <p:cTn id="25" dur="2000"/>
                                        <p:tgtEl>
                                          <p:spTgt spid="6151"/>
                                        </p:tgtEl>
                                      </p:cBhvr>
                                    </p:animEffect>
                                  </p:childTnLst>
                                </p:cTn>
                              </p:par>
                              <p:par>
                                <p:cTn id="26" presetID="6" presetClass="entr" presetSubtype="32" fill="hold" nodeType="with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circle(out)">
                                      <p:cBhvr>
                                        <p:cTn id="2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P spid="6149" grpId="0" animBg="1"/>
      <p:bldP spid="6150" grpId="0" animBg="1"/>
      <p:bldP spid="615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Título"/>
          <p:cNvSpPr>
            <a:spLocks noGrp="1"/>
          </p:cNvSpPr>
          <p:nvPr>
            <p:ph type="title"/>
          </p:nvPr>
        </p:nvSpPr>
        <p:spPr>
          <a:xfrm>
            <a:off x="323528" y="260648"/>
            <a:ext cx="8352928" cy="730250"/>
          </a:xfrm>
        </p:spPr>
        <p:txBody>
          <a:bodyPr>
            <a:noAutofit/>
          </a:bodyPr>
          <a:lstStyle/>
          <a:p>
            <a:pPr algn="ctr"/>
            <a:r>
              <a:rPr lang="es-MX" dirty="0" smtClean="0">
                <a:solidFill>
                  <a:srgbClr val="FFFF00"/>
                </a:solidFill>
              </a:rPr>
              <a:t>CONTEMPLACIONES: </a:t>
            </a:r>
            <a:br>
              <a:rPr lang="es-MX" dirty="0" smtClean="0">
                <a:solidFill>
                  <a:srgbClr val="FFFF00"/>
                </a:solidFill>
              </a:rPr>
            </a:br>
            <a:r>
              <a:rPr lang="es-MX" dirty="0" smtClean="0">
                <a:solidFill>
                  <a:srgbClr val="FFFF00"/>
                </a:solidFill>
              </a:rPr>
              <a:t>PETICION = OBJETIVO</a:t>
            </a:r>
            <a:endParaRPr lang="es-MX" dirty="0">
              <a:solidFill>
                <a:srgbClr val="FFFF00"/>
              </a:solidFill>
            </a:endParaRPr>
          </a:p>
        </p:txBody>
      </p:sp>
      <p:grpSp>
        <p:nvGrpSpPr>
          <p:cNvPr id="2" name="Diagram 5"/>
          <p:cNvGrpSpPr>
            <a:grpSpLocks/>
          </p:cNvGrpSpPr>
          <p:nvPr/>
        </p:nvGrpSpPr>
        <p:grpSpPr bwMode="auto">
          <a:xfrm>
            <a:off x="1835150" y="1484313"/>
            <a:ext cx="5257800" cy="5113337"/>
            <a:chOff x="1429" y="703"/>
            <a:chExt cx="2858" cy="2858"/>
          </a:xfrm>
        </p:grpSpPr>
        <p:sp>
          <p:nvSpPr>
            <p:cNvPr id="3075" name="AutoShape 4"/>
            <p:cNvSpPr>
              <a:spLocks noChangeAspect="1" noChangeArrowheads="1" noTextEdit="1"/>
            </p:cNvSpPr>
            <p:nvPr/>
          </p:nvSpPr>
          <p:spPr bwMode="auto">
            <a:xfrm>
              <a:off x="1429" y="703"/>
              <a:ext cx="2858" cy="2858"/>
            </a:xfrm>
            <a:prstGeom prst="rect">
              <a:avLst/>
            </a:prstGeom>
            <a:noFill/>
            <a:extLst>
              <a:ext uri="{909E8E84-426E-40dd-AFC4-6F175D3DCCD1}">
                <a14:hiddenFill xmlns:a14="http://schemas.microsoft.com/office/drawing/2010/main" xmlns="">
                  <a:solidFill>
                    <a:schemeClr val="accent1"/>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6" name="_s3076"/>
            <p:cNvSpPr>
              <a:spLocks noChangeArrowheads="1" noTextEdit="1"/>
            </p:cNvSpPr>
            <p:nvPr/>
          </p:nvSpPr>
          <p:spPr bwMode="auto">
            <a:xfrm>
              <a:off x="1643" y="917"/>
              <a:ext cx="2430" cy="2430"/>
            </a:xfrm>
            <a:custGeom>
              <a:avLst/>
              <a:gdLst>
                <a:gd name="G0" fmla="+- 8100 0 0"/>
                <a:gd name="G1" fmla="+- 16252928 0 0"/>
                <a:gd name="G2" fmla="+- 0 0 16252928"/>
                <a:gd name="T0" fmla="*/ 0 256 1"/>
                <a:gd name="T1" fmla="*/ 180 256 1"/>
                <a:gd name="G3" fmla="+- 16252928 T0 T1"/>
                <a:gd name="T2" fmla="*/ 0 256 1"/>
                <a:gd name="T3" fmla="*/ 90 256 1"/>
                <a:gd name="G4" fmla="+- 16252928 T2 T3"/>
                <a:gd name="G5" fmla="*/ G4 2 1"/>
                <a:gd name="T4" fmla="*/ 90 256 1"/>
                <a:gd name="T5" fmla="*/ 0 256 1"/>
                <a:gd name="G6" fmla="+- 16252928 T4 T5"/>
                <a:gd name="G7" fmla="*/ G6 2 1"/>
                <a:gd name="G8" fmla="abs 1625292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100"/>
                <a:gd name="G18" fmla="*/ 8100 1 2"/>
                <a:gd name="G19" fmla="+- G18 5400 0"/>
                <a:gd name="G20" fmla="cos G19 16252928"/>
                <a:gd name="G21" fmla="sin G19 16252928"/>
                <a:gd name="G22" fmla="+- G20 10800 0"/>
                <a:gd name="G23" fmla="+- G21 10800 0"/>
                <a:gd name="G24" fmla="+- 10800 0 G20"/>
                <a:gd name="G25" fmla="+- 8100 10800 0"/>
                <a:gd name="G26" fmla="?: G9 G17 G25"/>
                <a:gd name="G27" fmla="?: G9 0 21600"/>
                <a:gd name="G28" fmla="cos 10800 16252928"/>
                <a:gd name="G29" fmla="sin 10800 16252928"/>
                <a:gd name="G30" fmla="sin 8100 16252928"/>
                <a:gd name="G31" fmla="+- G28 10800 0"/>
                <a:gd name="G32" fmla="+- G29 10800 0"/>
                <a:gd name="G33" fmla="+- G30 10800 0"/>
                <a:gd name="G34" fmla="?: G4 0 G31"/>
                <a:gd name="G35" fmla="?: 16252928 G34 0"/>
                <a:gd name="G36" fmla="?: G6 G35 G31"/>
                <a:gd name="G37" fmla="+- 21600 0 G36"/>
                <a:gd name="G38" fmla="?: G4 0 G33"/>
                <a:gd name="G39" fmla="?: 16252928 G38 G32"/>
                <a:gd name="G40" fmla="?: G6 G39 0"/>
                <a:gd name="G41" fmla="?: G4 G32 21600"/>
                <a:gd name="G42" fmla="?: G6 G41 G33"/>
                <a:gd name="T12" fmla="*/ 10800 w 21600"/>
                <a:gd name="T13" fmla="*/ 0 h 21600"/>
                <a:gd name="T14" fmla="*/ 7259 w 21600"/>
                <a:gd name="T15" fmla="*/ 2038 h 21600"/>
                <a:gd name="T16" fmla="*/ 10800 w 21600"/>
                <a:gd name="T17" fmla="*/ 2700 h 21600"/>
                <a:gd name="T18" fmla="*/ 14341 w 21600"/>
                <a:gd name="T19" fmla="*/ 20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765" y="3289"/>
                  </a:moveTo>
                  <a:cubicBezTo>
                    <a:pt x="8729" y="2900"/>
                    <a:pt x="9760" y="2700"/>
                    <a:pt x="10799" y="2700"/>
                  </a:cubicBezTo>
                  <a:cubicBezTo>
                    <a:pt x="11839" y="2700"/>
                    <a:pt x="12870" y="2900"/>
                    <a:pt x="13834" y="3289"/>
                  </a:cubicBezTo>
                  <a:lnTo>
                    <a:pt x="14845" y="786"/>
                  </a:lnTo>
                  <a:cubicBezTo>
                    <a:pt x="13560" y="266"/>
                    <a:pt x="12186" y="-1"/>
                    <a:pt x="10800" y="-1"/>
                  </a:cubicBezTo>
                  <a:cubicBezTo>
                    <a:pt x="9413" y="-1"/>
                    <a:pt x="8039" y="266"/>
                    <a:pt x="6754" y="786"/>
                  </a:cubicBezTo>
                  <a:close/>
                </a:path>
              </a:pathLst>
            </a:custGeom>
            <a:solidFill>
              <a:schemeClr val="bg1"/>
            </a:solidFill>
            <a:ln w="9525">
              <a:solidFill>
                <a:schemeClr val="tx1"/>
              </a:solidFill>
              <a:miter lim="800000"/>
              <a:headEnd/>
              <a:tailEnd/>
            </a:ln>
          </p:spPr>
          <p:txBody>
            <a:bodyPr vert="horz" wrap="none" lIns="91440" tIns="45720" rIns="91440" bIns="45720" numCol="1" anchor="ctr" anchorCtr="0" compatLnSpc="1">
              <a:prstTxWarp prst="textNoShape">
                <a:avLst/>
              </a:prstTxWarp>
            </a:bodyPr>
            <a:lstStyle/>
            <a:p>
              <a:endParaRPr lang="en-US"/>
            </a:p>
          </p:txBody>
        </p:sp>
        <p:sp>
          <p:nvSpPr>
            <p:cNvPr id="3077" name="_s3077"/>
            <p:cNvSpPr>
              <a:spLocks noChangeArrowheads="1" noTextEdit="1"/>
            </p:cNvSpPr>
            <p:nvPr/>
          </p:nvSpPr>
          <p:spPr bwMode="auto">
            <a:xfrm rot="5400000">
              <a:off x="1643" y="917"/>
              <a:ext cx="2430" cy="2430"/>
            </a:xfrm>
            <a:custGeom>
              <a:avLst/>
              <a:gdLst>
                <a:gd name="G0" fmla="+- 8100 0 0"/>
                <a:gd name="G1" fmla="+- 16252928 0 0"/>
                <a:gd name="G2" fmla="+- 0 0 16252928"/>
                <a:gd name="T0" fmla="*/ 0 256 1"/>
                <a:gd name="T1" fmla="*/ 180 256 1"/>
                <a:gd name="G3" fmla="+- 16252928 T0 T1"/>
                <a:gd name="T2" fmla="*/ 0 256 1"/>
                <a:gd name="T3" fmla="*/ 90 256 1"/>
                <a:gd name="G4" fmla="+- 16252928 T2 T3"/>
                <a:gd name="G5" fmla="*/ G4 2 1"/>
                <a:gd name="T4" fmla="*/ 90 256 1"/>
                <a:gd name="T5" fmla="*/ 0 256 1"/>
                <a:gd name="G6" fmla="+- 16252928 T4 T5"/>
                <a:gd name="G7" fmla="*/ G6 2 1"/>
                <a:gd name="G8" fmla="abs 1625292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100"/>
                <a:gd name="G18" fmla="*/ 8100 1 2"/>
                <a:gd name="G19" fmla="+- G18 5400 0"/>
                <a:gd name="G20" fmla="cos G19 16252928"/>
                <a:gd name="G21" fmla="sin G19 16252928"/>
                <a:gd name="G22" fmla="+- G20 10800 0"/>
                <a:gd name="G23" fmla="+- G21 10800 0"/>
                <a:gd name="G24" fmla="+- 10800 0 G20"/>
                <a:gd name="G25" fmla="+- 8100 10800 0"/>
                <a:gd name="G26" fmla="?: G9 G17 G25"/>
                <a:gd name="G27" fmla="?: G9 0 21600"/>
                <a:gd name="G28" fmla="cos 10800 16252928"/>
                <a:gd name="G29" fmla="sin 10800 16252928"/>
                <a:gd name="G30" fmla="sin 8100 16252928"/>
                <a:gd name="G31" fmla="+- G28 10800 0"/>
                <a:gd name="G32" fmla="+- G29 10800 0"/>
                <a:gd name="G33" fmla="+- G30 10800 0"/>
                <a:gd name="G34" fmla="?: G4 0 G31"/>
                <a:gd name="G35" fmla="?: 16252928 G34 0"/>
                <a:gd name="G36" fmla="?: G6 G35 G31"/>
                <a:gd name="G37" fmla="+- 21600 0 G36"/>
                <a:gd name="G38" fmla="?: G4 0 G33"/>
                <a:gd name="G39" fmla="?: 16252928 G38 G32"/>
                <a:gd name="G40" fmla="?: G6 G39 0"/>
                <a:gd name="G41" fmla="?: G4 G32 21600"/>
                <a:gd name="G42" fmla="?: G6 G41 G33"/>
                <a:gd name="T12" fmla="*/ 10800 w 21600"/>
                <a:gd name="T13" fmla="*/ 0 h 21600"/>
                <a:gd name="T14" fmla="*/ 7259 w 21600"/>
                <a:gd name="T15" fmla="*/ 2038 h 21600"/>
                <a:gd name="T16" fmla="*/ 10800 w 21600"/>
                <a:gd name="T17" fmla="*/ 2700 h 21600"/>
                <a:gd name="T18" fmla="*/ 14341 w 21600"/>
                <a:gd name="T19" fmla="*/ 20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765" y="3289"/>
                  </a:moveTo>
                  <a:cubicBezTo>
                    <a:pt x="8729" y="2900"/>
                    <a:pt x="9760" y="2700"/>
                    <a:pt x="10799" y="2700"/>
                  </a:cubicBezTo>
                  <a:cubicBezTo>
                    <a:pt x="11839" y="2700"/>
                    <a:pt x="12870" y="2900"/>
                    <a:pt x="13834" y="3289"/>
                  </a:cubicBezTo>
                  <a:lnTo>
                    <a:pt x="14845" y="786"/>
                  </a:lnTo>
                  <a:cubicBezTo>
                    <a:pt x="13560" y="266"/>
                    <a:pt x="12186" y="-1"/>
                    <a:pt x="10800" y="-1"/>
                  </a:cubicBezTo>
                  <a:cubicBezTo>
                    <a:pt x="9413" y="-1"/>
                    <a:pt x="8039" y="266"/>
                    <a:pt x="6754" y="786"/>
                  </a:cubicBezTo>
                  <a:close/>
                </a:path>
              </a:pathLst>
            </a:custGeom>
            <a:solidFill>
              <a:schemeClr val="bg1"/>
            </a:solidFill>
            <a:ln w="9525">
              <a:solidFill>
                <a:schemeClr val="tx1"/>
              </a:solidFill>
              <a:miter lim="800000"/>
              <a:headEnd/>
              <a:tailEnd/>
            </a:ln>
          </p:spPr>
          <p:txBody>
            <a:bodyPr vert="horz" wrap="none" lIns="91440" tIns="45720" rIns="91440" bIns="45720" numCol="1" anchor="ctr" anchorCtr="0" compatLnSpc="1">
              <a:prstTxWarp prst="textNoShape">
                <a:avLst/>
              </a:prstTxWarp>
            </a:bodyPr>
            <a:lstStyle/>
            <a:p>
              <a:endParaRPr lang="en-US"/>
            </a:p>
          </p:txBody>
        </p:sp>
        <p:sp>
          <p:nvSpPr>
            <p:cNvPr id="3078" name="_s3078"/>
            <p:cNvSpPr>
              <a:spLocks noChangeArrowheads="1" noTextEdit="1"/>
            </p:cNvSpPr>
            <p:nvPr/>
          </p:nvSpPr>
          <p:spPr bwMode="auto">
            <a:xfrm rot="10800000">
              <a:off x="1643" y="917"/>
              <a:ext cx="2430" cy="2430"/>
            </a:xfrm>
            <a:custGeom>
              <a:avLst/>
              <a:gdLst>
                <a:gd name="G0" fmla="+- 8100 0 0"/>
                <a:gd name="G1" fmla="+- 16252928 0 0"/>
                <a:gd name="G2" fmla="+- 0 0 16252928"/>
                <a:gd name="T0" fmla="*/ 0 256 1"/>
                <a:gd name="T1" fmla="*/ 180 256 1"/>
                <a:gd name="G3" fmla="+- 16252928 T0 T1"/>
                <a:gd name="T2" fmla="*/ 0 256 1"/>
                <a:gd name="T3" fmla="*/ 90 256 1"/>
                <a:gd name="G4" fmla="+- 16252928 T2 T3"/>
                <a:gd name="G5" fmla="*/ G4 2 1"/>
                <a:gd name="T4" fmla="*/ 90 256 1"/>
                <a:gd name="T5" fmla="*/ 0 256 1"/>
                <a:gd name="G6" fmla="+- 16252928 T4 T5"/>
                <a:gd name="G7" fmla="*/ G6 2 1"/>
                <a:gd name="G8" fmla="abs 1625292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100"/>
                <a:gd name="G18" fmla="*/ 8100 1 2"/>
                <a:gd name="G19" fmla="+- G18 5400 0"/>
                <a:gd name="G20" fmla="cos G19 16252928"/>
                <a:gd name="G21" fmla="sin G19 16252928"/>
                <a:gd name="G22" fmla="+- G20 10800 0"/>
                <a:gd name="G23" fmla="+- G21 10800 0"/>
                <a:gd name="G24" fmla="+- 10800 0 G20"/>
                <a:gd name="G25" fmla="+- 8100 10800 0"/>
                <a:gd name="G26" fmla="?: G9 G17 G25"/>
                <a:gd name="G27" fmla="?: G9 0 21600"/>
                <a:gd name="G28" fmla="cos 10800 16252928"/>
                <a:gd name="G29" fmla="sin 10800 16252928"/>
                <a:gd name="G30" fmla="sin 8100 16252928"/>
                <a:gd name="G31" fmla="+- G28 10800 0"/>
                <a:gd name="G32" fmla="+- G29 10800 0"/>
                <a:gd name="G33" fmla="+- G30 10800 0"/>
                <a:gd name="G34" fmla="?: G4 0 G31"/>
                <a:gd name="G35" fmla="?: 16252928 G34 0"/>
                <a:gd name="G36" fmla="?: G6 G35 G31"/>
                <a:gd name="G37" fmla="+- 21600 0 G36"/>
                <a:gd name="G38" fmla="?: G4 0 G33"/>
                <a:gd name="G39" fmla="?: 16252928 G38 G32"/>
                <a:gd name="G40" fmla="?: G6 G39 0"/>
                <a:gd name="G41" fmla="?: G4 G32 21600"/>
                <a:gd name="G42" fmla="?: G6 G41 G33"/>
                <a:gd name="T12" fmla="*/ 10800 w 21600"/>
                <a:gd name="T13" fmla="*/ 0 h 21600"/>
                <a:gd name="T14" fmla="*/ 7259 w 21600"/>
                <a:gd name="T15" fmla="*/ 2038 h 21600"/>
                <a:gd name="T16" fmla="*/ 10800 w 21600"/>
                <a:gd name="T17" fmla="*/ 2700 h 21600"/>
                <a:gd name="T18" fmla="*/ 14341 w 21600"/>
                <a:gd name="T19" fmla="*/ 20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765" y="3289"/>
                  </a:moveTo>
                  <a:cubicBezTo>
                    <a:pt x="8729" y="2900"/>
                    <a:pt x="9760" y="2700"/>
                    <a:pt x="10799" y="2700"/>
                  </a:cubicBezTo>
                  <a:cubicBezTo>
                    <a:pt x="11839" y="2700"/>
                    <a:pt x="12870" y="2900"/>
                    <a:pt x="13834" y="3289"/>
                  </a:cubicBezTo>
                  <a:lnTo>
                    <a:pt x="14845" y="786"/>
                  </a:lnTo>
                  <a:cubicBezTo>
                    <a:pt x="13560" y="266"/>
                    <a:pt x="12186" y="-1"/>
                    <a:pt x="10800" y="-1"/>
                  </a:cubicBezTo>
                  <a:cubicBezTo>
                    <a:pt x="9413" y="-1"/>
                    <a:pt x="8039" y="266"/>
                    <a:pt x="6754" y="786"/>
                  </a:cubicBezTo>
                  <a:close/>
                </a:path>
              </a:pathLst>
            </a:custGeom>
            <a:solidFill>
              <a:schemeClr val="bg1"/>
            </a:solidFill>
            <a:ln w="9525">
              <a:solidFill>
                <a:schemeClr val="tx1"/>
              </a:solidFill>
              <a:miter lim="800000"/>
              <a:headEnd/>
              <a:tailEnd/>
            </a:ln>
          </p:spPr>
          <p:txBody>
            <a:bodyPr vert="horz" wrap="none" lIns="91440" tIns="45720" rIns="91440" bIns="45720" numCol="1" anchor="ctr" anchorCtr="0" compatLnSpc="1">
              <a:prstTxWarp prst="textNoShape">
                <a:avLst/>
              </a:prstTxWarp>
            </a:bodyPr>
            <a:lstStyle/>
            <a:p>
              <a:endParaRPr lang="en-US"/>
            </a:p>
          </p:txBody>
        </p:sp>
        <p:sp>
          <p:nvSpPr>
            <p:cNvPr id="3079" name="_s3079"/>
            <p:cNvSpPr>
              <a:spLocks noChangeArrowheads="1" noTextEdit="1"/>
            </p:cNvSpPr>
            <p:nvPr/>
          </p:nvSpPr>
          <p:spPr bwMode="auto">
            <a:xfrm rot="16200000">
              <a:off x="1643" y="917"/>
              <a:ext cx="2430" cy="2430"/>
            </a:xfrm>
            <a:custGeom>
              <a:avLst/>
              <a:gdLst>
                <a:gd name="G0" fmla="+- 8100 0 0"/>
                <a:gd name="G1" fmla="+- 16252928 0 0"/>
                <a:gd name="G2" fmla="+- 0 0 16252928"/>
                <a:gd name="T0" fmla="*/ 0 256 1"/>
                <a:gd name="T1" fmla="*/ 180 256 1"/>
                <a:gd name="G3" fmla="+- 16252928 T0 T1"/>
                <a:gd name="T2" fmla="*/ 0 256 1"/>
                <a:gd name="T3" fmla="*/ 90 256 1"/>
                <a:gd name="G4" fmla="+- 16252928 T2 T3"/>
                <a:gd name="G5" fmla="*/ G4 2 1"/>
                <a:gd name="T4" fmla="*/ 90 256 1"/>
                <a:gd name="T5" fmla="*/ 0 256 1"/>
                <a:gd name="G6" fmla="+- 16252928 T4 T5"/>
                <a:gd name="G7" fmla="*/ G6 2 1"/>
                <a:gd name="G8" fmla="abs 1625292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100"/>
                <a:gd name="G18" fmla="*/ 8100 1 2"/>
                <a:gd name="G19" fmla="+- G18 5400 0"/>
                <a:gd name="G20" fmla="cos G19 16252928"/>
                <a:gd name="G21" fmla="sin G19 16252928"/>
                <a:gd name="G22" fmla="+- G20 10800 0"/>
                <a:gd name="G23" fmla="+- G21 10800 0"/>
                <a:gd name="G24" fmla="+- 10800 0 G20"/>
                <a:gd name="G25" fmla="+- 8100 10800 0"/>
                <a:gd name="G26" fmla="?: G9 G17 G25"/>
                <a:gd name="G27" fmla="?: G9 0 21600"/>
                <a:gd name="G28" fmla="cos 10800 16252928"/>
                <a:gd name="G29" fmla="sin 10800 16252928"/>
                <a:gd name="G30" fmla="sin 8100 16252928"/>
                <a:gd name="G31" fmla="+- G28 10800 0"/>
                <a:gd name="G32" fmla="+- G29 10800 0"/>
                <a:gd name="G33" fmla="+- G30 10800 0"/>
                <a:gd name="G34" fmla="?: G4 0 G31"/>
                <a:gd name="G35" fmla="?: 16252928 G34 0"/>
                <a:gd name="G36" fmla="?: G6 G35 G31"/>
                <a:gd name="G37" fmla="+- 21600 0 G36"/>
                <a:gd name="G38" fmla="?: G4 0 G33"/>
                <a:gd name="G39" fmla="?: 16252928 G38 G32"/>
                <a:gd name="G40" fmla="?: G6 G39 0"/>
                <a:gd name="G41" fmla="?: G4 G32 21600"/>
                <a:gd name="G42" fmla="?: G6 G41 G33"/>
                <a:gd name="T12" fmla="*/ 10800 w 21600"/>
                <a:gd name="T13" fmla="*/ 0 h 21600"/>
                <a:gd name="T14" fmla="*/ 7259 w 21600"/>
                <a:gd name="T15" fmla="*/ 2038 h 21600"/>
                <a:gd name="T16" fmla="*/ 10800 w 21600"/>
                <a:gd name="T17" fmla="*/ 2700 h 21600"/>
                <a:gd name="T18" fmla="*/ 14341 w 21600"/>
                <a:gd name="T19" fmla="*/ 20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765" y="3289"/>
                  </a:moveTo>
                  <a:cubicBezTo>
                    <a:pt x="8729" y="2900"/>
                    <a:pt x="9760" y="2700"/>
                    <a:pt x="10799" y="2700"/>
                  </a:cubicBezTo>
                  <a:cubicBezTo>
                    <a:pt x="11839" y="2700"/>
                    <a:pt x="12870" y="2900"/>
                    <a:pt x="13834" y="3289"/>
                  </a:cubicBezTo>
                  <a:lnTo>
                    <a:pt x="14845" y="786"/>
                  </a:lnTo>
                  <a:cubicBezTo>
                    <a:pt x="13560" y="266"/>
                    <a:pt x="12186" y="-1"/>
                    <a:pt x="10800" y="-1"/>
                  </a:cubicBezTo>
                  <a:cubicBezTo>
                    <a:pt x="9413" y="-1"/>
                    <a:pt x="8039" y="266"/>
                    <a:pt x="6754" y="786"/>
                  </a:cubicBezTo>
                  <a:close/>
                </a:path>
              </a:pathLst>
            </a:custGeom>
            <a:solidFill>
              <a:schemeClr val="bg1"/>
            </a:solidFill>
            <a:ln w="9525">
              <a:solidFill>
                <a:schemeClr val="tx1"/>
              </a:solidFill>
              <a:miter lim="800000"/>
              <a:headEnd/>
              <a:tailEnd/>
            </a:ln>
          </p:spPr>
          <p:txBody>
            <a:bodyPr vert="horz" wrap="none" lIns="91440" tIns="45720" rIns="91440" bIns="45720" numCol="1" anchor="ctr" anchorCtr="0" compatLnSpc="1">
              <a:prstTxWarp prst="textNoShape">
                <a:avLst/>
              </a:prstTxWarp>
            </a:bodyPr>
            <a:lstStyle/>
            <a:p>
              <a:endParaRPr lang="en-US"/>
            </a:p>
          </p:txBody>
        </p:sp>
        <p:sp>
          <p:nvSpPr>
            <p:cNvPr id="3080" name="_s3080"/>
            <p:cNvSpPr>
              <a:spLocks noChangeArrowheads="1"/>
            </p:cNvSpPr>
            <p:nvPr/>
          </p:nvSpPr>
          <p:spPr bwMode="auto">
            <a:xfrm>
              <a:off x="3298" y="1069"/>
              <a:ext cx="623" cy="623"/>
            </a:xfrm>
            <a:prstGeom prst="ellipse">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3200" b="0" i="0" u="none" strike="noStrike" cap="none" normalizeH="0" baseline="0" dirty="0">
                  <a:ln>
                    <a:noFill/>
                  </a:ln>
                  <a:solidFill>
                    <a:schemeClr val="bg1"/>
                  </a:solidFill>
                  <a:effectLst/>
                  <a:latin typeface="Arial" charset="0"/>
                  <a:ea typeface="ＭＳ Ｐゴシック"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3200" b="0" i="0" u="none" strike="noStrike" cap="none" normalizeH="0" baseline="0" dirty="0">
                  <a:ln>
                    <a:noFill/>
                  </a:ln>
                  <a:solidFill>
                    <a:schemeClr val="bg1"/>
                  </a:solidFill>
                  <a:effectLst/>
                  <a:latin typeface="Arial" charset="0"/>
                  <a:ea typeface="ＭＳ Ｐゴシック" charset="0"/>
                </a:rPr>
                <a:t>   </a:t>
              </a:r>
              <a:r>
                <a:rPr kumimoji="0" lang="es-MX" b="0" i="0" u="none" strike="noStrike" cap="none" normalizeH="0" baseline="0" dirty="0" smtClean="0">
                  <a:ln>
                    <a:noFill/>
                  </a:ln>
                  <a:solidFill>
                    <a:schemeClr val="bg1"/>
                  </a:solidFill>
                  <a:effectLst/>
                  <a:latin typeface="Arial" charset="0"/>
                  <a:ea typeface="ＭＳ Ｐゴシック" charset="0"/>
                </a:rPr>
                <a:t>CON</a:t>
              </a:r>
              <a:r>
                <a:rPr kumimoji="0" lang="es-MX" b="0" i="0" u="none" strike="noStrike" cap="none" normalizeH="0" baseline="0" dirty="0" smtClean="0">
                  <a:ln>
                    <a:noFill/>
                  </a:ln>
                  <a:solidFill>
                    <a:srgbClr val="000000"/>
                  </a:solidFill>
                  <a:effectLst/>
                  <a:latin typeface="Arial" charset="0"/>
                  <a:ea typeface="ＭＳ Ｐゴシック" charset="0"/>
                </a:rPr>
                <a:t>OC</a:t>
              </a:r>
              <a:r>
                <a:rPr kumimoji="0" lang="es-MX" b="0" i="0" u="none" strike="noStrike" cap="none" normalizeH="0" baseline="0" dirty="0" smtClean="0">
                  <a:ln>
                    <a:noFill/>
                  </a:ln>
                  <a:effectLst/>
                  <a:latin typeface="Arial" charset="0"/>
                  <a:ea typeface="ＭＳ Ｐゴシック" charset="0"/>
                </a:rPr>
                <a:t>ER</a:t>
              </a:r>
              <a:endParaRPr kumimoji="0" lang="es-MX" b="0" i="0" u="none" strike="noStrike" cap="none" normalizeH="0" baseline="0" dirty="0">
                <a:ln>
                  <a:noFill/>
                </a:ln>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3200" b="0" i="0" u="none" strike="noStrike" cap="none" normalizeH="0" baseline="0" dirty="0">
                  <a:ln>
                    <a:noFill/>
                  </a:ln>
                  <a:solidFill>
                    <a:schemeClr val="bg1"/>
                  </a:solidFill>
                  <a:effectLst/>
                  <a:latin typeface="Arial" charset="0"/>
                  <a:ea typeface="ＭＳ Ｐゴシック" charset="0"/>
                </a:rPr>
                <a:t>   </a:t>
              </a:r>
            </a:p>
          </p:txBody>
        </p:sp>
        <p:sp>
          <p:nvSpPr>
            <p:cNvPr id="3081" name="_s3081"/>
            <p:cNvSpPr>
              <a:spLocks noChangeArrowheads="1"/>
            </p:cNvSpPr>
            <p:nvPr/>
          </p:nvSpPr>
          <p:spPr bwMode="auto">
            <a:xfrm>
              <a:off x="3299" y="2571"/>
              <a:ext cx="623" cy="623"/>
            </a:xfrm>
            <a:prstGeom prst="ellipse">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b="0" i="0" u="none" strike="noStrike" cap="none" normalizeH="0" baseline="0" dirty="0" smtClean="0">
                  <a:ln>
                    <a:noFill/>
                  </a:ln>
                  <a:solidFill>
                    <a:srgbClr val="000000"/>
                  </a:solidFill>
                  <a:effectLst/>
                  <a:latin typeface="Arial" charset="0"/>
                  <a:ea typeface="ＭＳ Ｐゴシック" charset="0"/>
                </a:rPr>
                <a:t>AMAR</a:t>
              </a:r>
              <a:endParaRPr kumimoji="0" lang="es-MX" b="0" i="0" u="none" strike="noStrike" cap="none" normalizeH="0" baseline="0" dirty="0">
                <a:ln>
                  <a:noFill/>
                </a:ln>
                <a:solidFill>
                  <a:srgbClr val="000000"/>
                </a:solidFill>
                <a:effectLst/>
                <a:latin typeface="Arial" charset="0"/>
                <a:ea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MX" b="0" i="0" u="none" strike="noStrike" cap="none" normalizeH="0" baseline="0" dirty="0">
                <a:ln>
                  <a:noFill/>
                </a:ln>
                <a:solidFill>
                  <a:srgbClr val="000000"/>
                </a:solidFill>
                <a:effectLst/>
                <a:latin typeface="Arial" charset="0"/>
                <a:ea typeface="ＭＳ Ｐゴシック" charset="0"/>
              </a:endParaRPr>
            </a:p>
          </p:txBody>
        </p:sp>
        <p:sp>
          <p:nvSpPr>
            <p:cNvPr id="3082" name="_s3082"/>
            <p:cNvSpPr>
              <a:spLocks noChangeArrowheads="1"/>
            </p:cNvSpPr>
            <p:nvPr/>
          </p:nvSpPr>
          <p:spPr bwMode="auto">
            <a:xfrm>
              <a:off x="1795" y="1071"/>
              <a:ext cx="623" cy="623"/>
            </a:xfrm>
            <a:prstGeom prst="ellipse">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0" tIns="45720" rIns="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b="0" i="0" u="none" strike="noStrike" cap="none" normalizeH="0" baseline="0" dirty="0">
                  <a:ln>
                    <a:noFill/>
                  </a:ln>
                  <a:solidFill>
                    <a:schemeClr val="bg1"/>
                  </a:solidFill>
                  <a:effectLst/>
                  <a:latin typeface="Arial" charset="0"/>
                  <a:ea typeface="ＭＳ Ｐゴシック" charset="0"/>
                </a:rPr>
                <a:t> SERVIR </a:t>
              </a:r>
            </a:p>
          </p:txBody>
        </p:sp>
        <p:sp>
          <p:nvSpPr>
            <p:cNvPr id="3083" name="_s3083"/>
            <p:cNvSpPr>
              <a:spLocks noChangeArrowheads="1"/>
            </p:cNvSpPr>
            <p:nvPr/>
          </p:nvSpPr>
          <p:spPr bwMode="auto">
            <a:xfrm>
              <a:off x="1797" y="2573"/>
              <a:ext cx="623" cy="623"/>
            </a:xfrm>
            <a:prstGeom prst="ellipse">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b="0" i="0" u="none" strike="noStrike" cap="none" normalizeH="0" baseline="0" dirty="0">
                  <a:ln>
                    <a:noFill/>
                  </a:ln>
                  <a:solidFill>
                    <a:srgbClr val="000000"/>
                  </a:solidFill>
                  <a:effectLst/>
                  <a:latin typeface="Arial" charset="0"/>
                  <a:ea typeface="ＭＳ Ｐゴシック" charset="0"/>
                </a:rPr>
                <a:t> SEGUIR</a:t>
              </a:r>
            </a:p>
          </p:txBody>
        </p:sp>
      </p:grpSp>
      <p:sp>
        <p:nvSpPr>
          <p:cNvPr id="5" name="4 Marcador de contenido"/>
          <p:cNvSpPr>
            <a:spLocks noGrp="1"/>
          </p:cNvSpPr>
          <p:nvPr>
            <p:ph sz="half" idx="1"/>
          </p:nvPr>
        </p:nvSpPr>
        <p:spPr>
          <a:xfrm>
            <a:off x="1043608" y="2348880"/>
            <a:ext cx="7086600" cy="3810000"/>
          </a:xfrm>
        </p:spPr>
        <p:txBody>
          <a:bodyPr anchor="ctr"/>
          <a:lstStyle/>
          <a:p>
            <a:pPr marL="0" indent="0" algn="ctr">
              <a:buNone/>
            </a:pPr>
            <a:r>
              <a:rPr lang="es-ES" dirty="0" smtClean="0"/>
              <a:t>"Conocimiento interno del Señor que por mí se ha hecho hombre, para que más le ame y le siga" [104].</a:t>
            </a:r>
            <a:endParaRPr lang="es-MX" dirty="0" smtClean="0"/>
          </a:p>
          <a:p>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2000"/>
                                        <p:tgtEl>
                                          <p:spTgt spid="4"/>
                                        </p:tgtEl>
                                      </p:cBhvr>
                                    </p:animEffect>
                                  </p:childTnLst>
                                </p:cTn>
                              </p:par>
                            </p:childTnLst>
                          </p:cTn>
                        </p:par>
                        <p:par>
                          <p:cTn id="8" fill="hold">
                            <p:stCondLst>
                              <p:cond delay="2000"/>
                            </p:stCondLst>
                            <p:childTnLst>
                              <p:par>
                                <p:cTn id="9" presetID="3" presetClass="entr" presetSubtype="1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blinds(horizontal)">
                                      <p:cBhvr>
                                        <p:cTn id="11"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51520" y="914400"/>
            <a:ext cx="2491680" cy="990600"/>
          </a:xfrm>
        </p:spPr>
        <p:txBody>
          <a:bodyPr>
            <a:normAutofit fontScale="90000"/>
          </a:bodyPr>
          <a:lstStyle/>
          <a:p>
            <a:pPr algn="ctr"/>
            <a:r>
              <a:rPr lang="es-MX" sz="2800" dirty="0" smtClean="0">
                <a:solidFill>
                  <a:srgbClr val="FFFF00"/>
                </a:solidFill>
              </a:rPr>
              <a:t>Segunda Contemplación</a:t>
            </a:r>
            <a:endParaRPr lang="es-MX" sz="2800" dirty="0">
              <a:solidFill>
                <a:srgbClr val="FFFF00"/>
              </a:solidFill>
            </a:endParaRPr>
          </a:p>
        </p:txBody>
      </p:sp>
      <p:sp>
        <p:nvSpPr>
          <p:cNvPr id="6" name="5 Marcador de texto"/>
          <p:cNvSpPr>
            <a:spLocks noGrp="1"/>
          </p:cNvSpPr>
          <p:nvPr>
            <p:ph type="body" idx="2"/>
          </p:nvPr>
        </p:nvSpPr>
        <p:spPr>
          <a:xfrm>
            <a:off x="179512" y="1981200"/>
            <a:ext cx="2664296" cy="4144963"/>
          </a:xfrm>
        </p:spPr>
        <p:txBody>
          <a:bodyPr>
            <a:normAutofit/>
          </a:bodyPr>
          <a:lstStyle/>
          <a:p>
            <a:pPr algn="ctr">
              <a:lnSpc>
                <a:spcPct val="200000"/>
              </a:lnSpc>
            </a:pPr>
            <a:r>
              <a:rPr lang="es-MX" sz="3500" dirty="0" smtClean="0"/>
              <a:t>LA ENCARNA-CIÓN</a:t>
            </a:r>
            <a:endParaRPr lang="es-MX" sz="3500" dirty="0"/>
          </a:p>
        </p:txBody>
      </p:sp>
      <p:sp>
        <p:nvSpPr>
          <p:cNvPr id="8" name="7 Marcador de contenido"/>
          <p:cNvSpPr>
            <a:spLocks noGrp="1"/>
          </p:cNvSpPr>
          <p:nvPr>
            <p:ph sz="half" idx="1"/>
          </p:nvPr>
        </p:nvSpPr>
        <p:spPr>
          <a:xfrm>
            <a:off x="3071802" y="1571612"/>
            <a:ext cx="5638800" cy="2886076"/>
          </a:xfrm>
          <a:prstGeom prst="flowChartDocument">
            <a:avLst/>
          </a:prstGeom>
          <a:solidFill>
            <a:schemeClr val="accent1">
              <a:lumMod val="50000"/>
            </a:schemeClr>
          </a:solidFill>
        </p:spPr>
        <p:txBody>
          <a:bodyPr>
            <a:normAutofit/>
          </a:bodyPr>
          <a:lstStyle/>
          <a:p>
            <a:pPr algn="ctr">
              <a:buNone/>
            </a:pPr>
            <a:endParaRPr lang="es-MX" sz="5400" dirty="0" smtClean="0"/>
          </a:p>
          <a:p>
            <a:pPr algn="ctr">
              <a:buNone/>
            </a:pPr>
            <a:r>
              <a:rPr lang="es-MX" sz="5400" dirty="0" smtClean="0"/>
              <a:t>PROPUESTA</a:t>
            </a:r>
          </a:p>
          <a:p>
            <a:pPr algn="ctr">
              <a:buNone/>
            </a:pPr>
            <a:endParaRPr lang="es-MX" sz="5400" dirty="0"/>
          </a:p>
        </p:txBody>
      </p:sp>
      <p:sp>
        <p:nvSpPr>
          <p:cNvPr id="5" name="4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3" presetClass="entr" presetSubtype="16" fill="hold" grpId="0" nodeType="after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p:cTn id="12" dur="2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3" dur="2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par>
                          <p:cTn id="14" fill="hold">
                            <p:stCondLst>
                              <p:cond delay="4000"/>
                            </p:stCondLst>
                            <p:childTnLst>
                              <p:par>
                                <p:cTn id="15" presetID="23" presetClass="entr" presetSubtype="16" fill="hold" grpId="0" nodeType="afterEffect">
                                  <p:stCondLst>
                                    <p:cond delay="0"/>
                                  </p:stCondLst>
                                  <p:childTnLst>
                                    <p:set>
                                      <p:cBhvr>
                                        <p:cTn id="16" dur="1" fill="hold">
                                          <p:stCondLst>
                                            <p:cond delay="0"/>
                                          </p:stCondLst>
                                        </p:cTn>
                                        <p:tgtEl>
                                          <p:spTgt spid="8">
                                            <p:bg/>
                                          </p:spTgt>
                                        </p:tgtEl>
                                        <p:attrNameLst>
                                          <p:attrName>style.visibility</p:attrName>
                                        </p:attrNameLst>
                                      </p:cBhvr>
                                      <p:to>
                                        <p:strVal val="visible"/>
                                      </p:to>
                                    </p:set>
                                    <p:anim calcmode="lin" valueType="num">
                                      <p:cBhvr>
                                        <p:cTn id="17" dur="2000" fill="hold"/>
                                        <p:tgtEl>
                                          <p:spTgt spid="8">
                                            <p:bg/>
                                          </p:spTgt>
                                        </p:tgtEl>
                                        <p:attrNameLst>
                                          <p:attrName>ppt_w</p:attrName>
                                        </p:attrNameLst>
                                      </p:cBhvr>
                                      <p:tavLst>
                                        <p:tav tm="0">
                                          <p:val>
                                            <p:fltVal val="0"/>
                                          </p:val>
                                        </p:tav>
                                        <p:tav tm="100000">
                                          <p:val>
                                            <p:strVal val="#ppt_w"/>
                                          </p:val>
                                        </p:tav>
                                      </p:tavLst>
                                    </p:anim>
                                    <p:anim calcmode="lin" valueType="num">
                                      <p:cBhvr>
                                        <p:cTn id="18" dur="2000" fill="hold"/>
                                        <p:tgtEl>
                                          <p:spTgt spid="8">
                                            <p:bg/>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 calcmode="lin" valueType="num">
                                      <p:cBhvr>
                                        <p:cTn id="21" dur="20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2" dur="2000" fill="hold"/>
                                        <p:tgtEl>
                                          <p:spTgt spid="8">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P spid="8"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sz="half" idx="1"/>
          </p:nvPr>
        </p:nvSpPr>
        <p:spPr>
          <a:xfrm>
            <a:off x="3995738" y="260350"/>
            <a:ext cx="4608512" cy="1231900"/>
          </a:xfrm>
        </p:spPr>
        <p:txBody>
          <a:bodyPr>
            <a:normAutofit/>
          </a:bodyPr>
          <a:lstStyle/>
          <a:p>
            <a:pPr algn="ctr" eaLnBrk="1" hangingPunct="1">
              <a:buFont typeface="Wingdings" pitchFamily="2" charset="2"/>
              <a:buNone/>
            </a:pPr>
            <a:r>
              <a:rPr lang="es-ES_tradnl" sz="4000" b="1" smtClean="0"/>
              <a:t>LA ENCARNACIÓN.</a:t>
            </a:r>
          </a:p>
        </p:txBody>
      </p:sp>
      <p:pic>
        <p:nvPicPr>
          <p:cNvPr id="20484" name="Picture 4" descr="FRANT1"/>
          <p:cNvPicPr>
            <a:picLocks noGrp="1" noChangeAspect="1" noChangeArrowheads="1"/>
          </p:cNvPicPr>
          <p:nvPr>
            <p:ph sz="half" idx="2"/>
          </p:nvPr>
        </p:nvPicPr>
        <p:blipFill>
          <a:blip r:embed="rId2" cstate="print"/>
          <a:srcRect/>
          <a:stretch>
            <a:fillRect/>
          </a:stretch>
        </p:blipFill>
        <p:spPr>
          <a:xfrm>
            <a:off x="4122738" y="1557338"/>
            <a:ext cx="5021262" cy="3624262"/>
          </a:xfrm>
          <a:noFill/>
        </p:spPr>
      </p:pic>
      <p:sp>
        <p:nvSpPr>
          <p:cNvPr id="20486" name="Rectangle 6"/>
          <p:cNvSpPr>
            <a:spLocks noChangeArrowheads="1"/>
          </p:cNvSpPr>
          <p:nvPr/>
        </p:nvSpPr>
        <p:spPr bwMode="auto">
          <a:xfrm>
            <a:off x="683568" y="1556792"/>
            <a:ext cx="3457575" cy="2376264"/>
          </a:xfrm>
          <a:prstGeom prst="rect">
            <a:avLst/>
          </a:prstGeom>
          <a:noFill/>
          <a:ln w="9525">
            <a:noFill/>
            <a:miter lim="800000"/>
            <a:headEnd/>
            <a:tailEnd/>
          </a:ln>
          <a:effectLst/>
        </p:spPr>
        <p:txBody>
          <a:bodyPr wrap="square">
            <a:spAutoFit/>
          </a:bodyPr>
          <a:lstStyle/>
          <a:p>
            <a:pPr algn="l">
              <a:defRPr/>
            </a:pPr>
            <a:r>
              <a:rPr lang="es-ES_tradnl" b="1" dirty="0">
                <a:effectLst>
                  <a:outerShdw blurRad="38100" dist="38100" dir="2700000" algn="tl">
                    <a:srgbClr val="000000"/>
                  </a:outerShdw>
                </a:effectLst>
              </a:rPr>
              <a:t>Cando llegó la plenitud de los tiempos,</a:t>
            </a:r>
          </a:p>
          <a:p>
            <a:pPr algn="l">
              <a:defRPr/>
            </a:pPr>
            <a:r>
              <a:rPr lang="es-ES_tradnl" b="1" dirty="0">
                <a:effectLst>
                  <a:outerShdw blurRad="38100" dist="38100" dir="2700000" algn="tl">
                    <a:srgbClr val="000000"/>
                  </a:outerShdw>
                </a:effectLst>
              </a:rPr>
              <a:t>Dios envió a su Hijo,</a:t>
            </a:r>
          </a:p>
          <a:p>
            <a:pPr algn="l">
              <a:defRPr/>
            </a:pPr>
            <a:r>
              <a:rPr lang="es-ES_tradnl" b="1" dirty="0">
                <a:solidFill>
                  <a:srgbClr val="FFFF00"/>
                </a:solidFill>
                <a:effectLst>
                  <a:outerShdw blurRad="38100" dist="38100" dir="2700000" algn="tl">
                    <a:srgbClr val="000000"/>
                  </a:outerShdw>
                </a:effectLst>
              </a:rPr>
              <a:t>nacido de mujer.</a:t>
            </a:r>
            <a:endParaRPr lang="es-ES_tradnl" dirty="0">
              <a:solidFill>
                <a:srgbClr val="FFFF00"/>
              </a:solidFill>
            </a:endParaRPr>
          </a:p>
          <a:p>
            <a:pPr algn="l">
              <a:defRPr/>
            </a:pPr>
            <a:r>
              <a:rPr lang="es-ES_tradnl" dirty="0" err="1">
                <a:solidFill>
                  <a:srgbClr val="FFFF00"/>
                </a:solidFill>
              </a:rPr>
              <a:t>Gál</a:t>
            </a:r>
            <a:r>
              <a:rPr lang="es-ES_tradnl" dirty="0">
                <a:solidFill>
                  <a:srgbClr val="FFFF00"/>
                </a:solidFill>
              </a:rPr>
              <a:t> 4,4</a:t>
            </a:r>
            <a:endParaRPr lang="es-MX" dirty="0">
              <a:solidFill>
                <a:srgbClr val="FFFF00"/>
              </a:solidFill>
            </a:endParaRPr>
          </a:p>
        </p:txBody>
      </p:sp>
      <p:sp>
        <p:nvSpPr>
          <p:cNvPr id="20487" name="Rectangle 7"/>
          <p:cNvSpPr>
            <a:spLocks noChangeArrowheads="1"/>
          </p:cNvSpPr>
          <p:nvPr/>
        </p:nvSpPr>
        <p:spPr bwMode="auto">
          <a:xfrm>
            <a:off x="4140200" y="5300663"/>
            <a:ext cx="4572000" cy="1200329"/>
          </a:xfrm>
          <a:prstGeom prst="rect">
            <a:avLst/>
          </a:prstGeom>
          <a:noFill/>
          <a:ln w="9525">
            <a:noFill/>
            <a:miter lim="800000"/>
            <a:headEnd/>
            <a:tailEnd/>
          </a:ln>
        </p:spPr>
        <p:txBody>
          <a:bodyPr>
            <a:spAutoFit/>
          </a:bodyPr>
          <a:lstStyle/>
          <a:p>
            <a:pPr algn="l"/>
            <a:r>
              <a:rPr lang="es-ES_tradnl" b="1" dirty="0"/>
              <a:t>El Verbo se hizo carne </a:t>
            </a:r>
          </a:p>
          <a:p>
            <a:pPr algn="l"/>
            <a:r>
              <a:rPr lang="es-ES_tradnl" b="1" dirty="0"/>
              <a:t>y habitó entre nosotros.	</a:t>
            </a:r>
          </a:p>
          <a:p>
            <a:pPr algn="l"/>
            <a:r>
              <a:rPr lang="es-ES_tradnl" b="1" dirty="0" err="1"/>
              <a:t>Jn</a:t>
            </a:r>
            <a:r>
              <a:rPr lang="es-ES_tradnl" b="1" dirty="0"/>
              <a:t> 1,14</a:t>
            </a:r>
          </a:p>
        </p:txBody>
      </p:sp>
      <p:sp>
        <p:nvSpPr>
          <p:cNvPr id="6" name="5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diamond(in)">
                                      <p:cBhvr>
                                        <p:cTn id="7" dur="2000"/>
                                        <p:tgtEl>
                                          <p:spTgt spid="20483">
                                            <p:txEl>
                                              <p:pRg st="0" end="0"/>
                                            </p:txEl>
                                          </p:spTgt>
                                        </p:tgtEl>
                                      </p:cBhvr>
                                    </p:animEffect>
                                  </p:childTnLst>
                                </p:cTn>
                              </p:par>
                            </p:childTnLst>
                          </p:cTn>
                        </p:par>
                        <p:par>
                          <p:cTn id="8" fill="hold">
                            <p:stCondLst>
                              <p:cond delay="2000"/>
                            </p:stCondLst>
                            <p:childTnLst>
                              <p:par>
                                <p:cTn id="9" presetID="53" presetClass="entr" presetSubtype="0" fill="hold" nodeType="afterEffect">
                                  <p:stCondLst>
                                    <p:cond delay="0"/>
                                  </p:stCondLst>
                                  <p:childTnLst>
                                    <p:set>
                                      <p:cBhvr>
                                        <p:cTn id="10" dur="1" fill="hold">
                                          <p:stCondLst>
                                            <p:cond delay="0"/>
                                          </p:stCondLst>
                                        </p:cTn>
                                        <p:tgtEl>
                                          <p:spTgt spid="20484"/>
                                        </p:tgtEl>
                                        <p:attrNameLst>
                                          <p:attrName>style.visibility</p:attrName>
                                        </p:attrNameLst>
                                      </p:cBhvr>
                                      <p:to>
                                        <p:strVal val="visible"/>
                                      </p:to>
                                    </p:set>
                                    <p:anim calcmode="lin" valueType="num">
                                      <p:cBhvr>
                                        <p:cTn id="11" dur="3000" fill="hold"/>
                                        <p:tgtEl>
                                          <p:spTgt spid="20484"/>
                                        </p:tgtEl>
                                        <p:attrNameLst>
                                          <p:attrName>ppt_w</p:attrName>
                                        </p:attrNameLst>
                                      </p:cBhvr>
                                      <p:tavLst>
                                        <p:tav tm="0">
                                          <p:val>
                                            <p:fltVal val="0"/>
                                          </p:val>
                                        </p:tav>
                                        <p:tav tm="100000">
                                          <p:val>
                                            <p:strVal val="#ppt_w"/>
                                          </p:val>
                                        </p:tav>
                                      </p:tavLst>
                                    </p:anim>
                                    <p:anim calcmode="lin" valueType="num">
                                      <p:cBhvr>
                                        <p:cTn id="12" dur="3000" fill="hold"/>
                                        <p:tgtEl>
                                          <p:spTgt spid="20484"/>
                                        </p:tgtEl>
                                        <p:attrNameLst>
                                          <p:attrName>ppt_h</p:attrName>
                                        </p:attrNameLst>
                                      </p:cBhvr>
                                      <p:tavLst>
                                        <p:tav tm="0">
                                          <p:val>
                                            <p:fltVal val="0"/>
                                          </p:val>
                                        </p:tav>
                                        <p:tav tm="100000">
                                          <p:val>
                                            <p:strVal val="#ppt_h"/>
                                          </p:val>
                                        </p:tav>
                                      </p:tavLst>
                                    </p:anim>
                                    <p:animEffect transition="in" filter="fade">
                                      <p:cBhvr>
                                        <p:cTn id="13" dur="3000"/>
                                        <p:tgtEl>
                                          <p:spTgt spid="20484"/>
                                        </p:tgtEl>
                                      </p:cBhvr>
                                    </p:animEffect>
                                  </p:childTnLst>
                                </p:cTn>
                              </p:par>
                            </p:childTnLst>
                          </p:cTn>
                        </p:par>
                        <p:par>
                          <p:cTn id="14" fill="hold">
                            <p:stCondLst>
                              <p:cond delay="5000"/>
                            </p:stCondLst>
                            <p:childTnLst>
                              <p:par>
                                <p:cTn id="15" presetID="17" presetClass="entr" presetSubtype="10" fill="hold" grpId="0" nodeType="afterEffect">
                                  <p:stCondLst>
                                    <p:cond delay="0"/>
                                  </p:stCondLst>
                                  <p:childTnLst>
                                    <p:set>
                                      <p:cBhvr>
                                        <p:cTn id="16" dur="1" fill="hold">
                                          <p:stCondLst>
                                            <p:cond delay="0"/>
                                          </p:stCondLst>
                                        </p:cTn>
                                        <p:tgtEl>
                                          <p:spTgt spid="20486"/>
                                        </p:tgtEl>
                                        <p:attrNameLst>
                                          <p:attrName>style.visibility</p:attrName>
                                        </p:attrNameLst>
                                      </p:cBhvr>
                                      <p:to>
                                        <p:strVal val="visible"/>
                                      </p:to>
                                    </p:set>
                                    <p:anim calcmode="lin" valueType="num">
                                      <p:cBhvr>
                                        <p:cTn id="17" dur="2000" fill="hold"/>
                                        <p:tgtEl>
                                          <p:spTgt spid="20486"/>
                                        </p:tgtEl>
                                        <p:attrNameLst>
                                          <p:attrName>ppt_w</p:attrName>
                                        </p:attrNameLst>
                                      </p:cBhvr>
                                      <p:tavLst>
                                        <p:tav tm="0">
                                          <p:val>
                                            <p:fltVal val="0"/>
                                          </p:val>
                                        </p:tav>
                                        <p:tav tm="100000">
                                          <p:val>
                                            <p:strVal val="#ppt_w"/>
                                          </p:val>
                                        </p:tav>
                                      </p:tavLst>
                                    </p:anim>
                                    <p:anim calcmode="lin" valueType="num">
                                      <p:cBhvr>
                                        <p:cTn id="18" dur="2000" fill="hold"/>
                                        <p:tgtEl>
                                          <p:spTgt spid="20486"/>
                                        </p:tgtEl>
                                        <p:attrNameLst>
                                          <p:attrName>ppt_h</p:attrName>
                                        </p:attrNameLst>
                                      </p:cBhvr>
                                      <p:tavLst>
                                        <p:tav tm="0">
                                          <p:val>
                                            <p:strVal val="#ppt_h"/>
                                          </p:val>
                                        </p:tav>
                                        <p:tav tm="100000">
                                          <p:val>
                                            <p:strVal val="#ppt_h"/>
                                          </p:val>
                                        </p:tav>
                                      </p:tavLst>
                                    </p:anim>
                                  </p:childTnLst>
                                </p:cTn>
                              </p:par>
                            </p:childTnLst>
                          </p:cTn>
                        </p:par>
                        <p:par>
                          <p:cTn id="19" fill="hold">
                            <p:stCondLst>
                              <p:cond delay="7000"/>
                            </p:stCondLst>
                            <p:childTnLst>
                              <p:par>
                                <p:cTn id="20" presetID="17" presetClass="entr" presetSubtype="10" fill="hold" grpId="0" nodeType="afterEffect">
                                  <p:stCondLst>
                                    <p:cond delay="0"/>
                                  </p:stCondLst>
                                  <p:childTnLst>
                                    <p:set>
                                      <p:cBhvr>
                                        <p:cTn id="21" dur="1" fill="hold">
                                          <p:stCondLst>
                                            <p:cond delay="0"/>
                                          </p:stCondLst>
                                        </p:cTn>
                                        <p:tgtEl>
                                          <p:spTgt spid="20487"/>
                                        </p:tgtEl>
                                        <p:attrNameLst>
                                          <p:attrName>style.visibility</p:attrName>
                                        </p:attrNameLst>
                                      </p:cBhvr>
                                      <p:to>
                                        <p:strVal val="visible"/>
                                      </p:to>
                                    </p:set>
                                    <p:anim calcmode="lin" valueType="num">
                                      <p:cBhvr>
                                        <p:cTn id="22" dur="2000" fill="hold"/>
                                        <p:tgtEl>
                                          <p:spTgt spid="20487"/>
                                        </p:tgtEl>
                                        <p:attrNameLst>
                                          <p:attrName>ppt_w</p:attrName>
                                        </p:attrNameLst>
                                      </p:cBhvr>
                                      <p:tavLst>
                                        <p:tav tm="0">
                                          <p:val>
                                            <p:fltVal val="0"/>
                                          </p:val>
                                        </p:tav>
                                        <p:tav tm="100000">
                                          <p:val>
                                            <p:strVal val="#ppt_w"/>
                                          </p:val>
                                        </p:tav>
                                      </p:tavLst>
                                    </p:anim>
                                    <p:anim calcmode="lin" valueType="num">
                                      <p:cBhvr>
                                        <p:cTn id="23" dur="2000" fill="hold"/>
                                        <p:tgtEl>
                                          <p:spTgt spid="2048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P spid="20486" grpId="0"/>
      <p:bldP spid="20487"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714348" y="-24"/>
            <a:ext cx="7772400" cy="1143000"/>
          </a:xfrm>
        </p:spPr>
        <p:txBody>
          <a:bodyPr/>
          <a:lstStyle/>
          <a:p>
            <a:pPr algn="ctr" eaLnBrk="1" hangingPunct="1"/>
            <a:r>
              <a:rPr lang="es-ES_tradnl" dirty="0" smtClean="0">
                <a:solidFill>
                  <a:schemeClr val="accent3">
                    <a:lumMod val="40000"/>
                    <a:lumOff val="60000"/>
                  </a:schemeClr>
                </a:solidFill>
                <a:latin typeface="Arial Black" pitchFamily="34" charset="0"/>
              </a:rPr>
              <a:t>LA ENCARNACION</a:t>
            </a:r>
          </a:p>
        </p:txBody>
      </p:sp>
      <p:sp>
        <p:nvSpPr>
          <p:cNvPr id="11267" name="Rectangle 3"/>
          <p:cNvSpPr>
            <a:spLocks noGrp="1" noChangeArrowheads="1"/>
          </p:cNvSpPr>
          <p:nvPr>
            <p:ph type="body" sz="half" idx="1"/>
          </p:nvPr>
        </p:nvSpPr>
        <p:spPr>
          <a:xfrm>
            <a:off x="2987824" y="4149080"/>
            <a:ext cx="2808312" cy="2376264"/>
          </a:xfrm>
          <a:solidFill>
            <a:schemeClr val="tx1"/>
          </a:solidFill>
        </p:spPr>
        <p:txBody>
          <a:bodyPr anchor="ctr">
            <a:noAutofit/>
          </a:bodyPr>
          <a:lstStyle/>
          <a:p>
            <a:pPr marL="0" indent="0" algn="ctr">
              <a:lnSpc>
                <a:spcPct val="80000"/>
              </a:lnSpc>
              <a:buClr>
                <a:schemeClr val="accent3">
                  <a:lumMod val="50000"/>
                </a:schemeClr>
              </a:buClr>
              <a:buNone/>
            </a:pPr>
            <a:r>
              <a:rPr lang="es-ES_tradnl" sz="2800" dirty="0" smtClean="0">
                <a:solidFill>
                  <a:schemeClr val="bg1"/>
                </a:solidFill>
              </a:rPr>
              <a:t>APLICACIÓN DE SENTIDOS</a:t>
            </a:r>
          </a:p>
          <a:p>
            <a:pPr marL="514350" indent="-514350" algn="just">
              <a:lnSpc>
                <a:spcPct val="80000"/>
              </a:lnSpc>
              <a:buClr>
                <a:schemeClr val="accent3">
                  <a:lumMod val="50000"/>
                </a:schemeClr>
              </a:buClr>
              <a:buNone/>
            </a:pPr>
            <a:r>
              <a:rPr lang="es-ES_tradnl" sz="2800" dirty="0" smtClean="0">
                <a:solidFill>
                  <a:schemeClr val="bg1"/>
                </a:solidFill>
              </a:rPr>
              <a:t>MUNDO</a:t>
            </a:r>
          </a:p>
          <a:p>
            <a:pPr marL="514350" indent="-514350" algn="just">
              <a:lnSpc>
                <a:spcPct val="80000"/>
              </a:lnSpc>
              <a:buClr>
                <a:schemeClr val="accent3">
                  <a:lumMod val="50000"/>
                </a:schemeClr>
              </a:buClr>
              <a:buNone/>
            </a:pPr>
            <a:r>
              <a:rPr lang="es-ES_tradnl" sz="2800" dirty="0" smtClean="0">
                <a:solidFill>
                  <a:schemeClr val="bg1"/>
                </a:solidFill>
              </a:rPr>
              <a:t>TRINIDAD</a:t>
            </a:r>
          </a:p>
          <a:p>
            <a:pPr marL="514350" indent="-514350" algn="just">
              <a:lnSpc>
                <a:spcPct val="80000"/>
              </a:lnSpc>
              <a:buClr>
                <a:schemeClr val="accent3">
                  <a:lumMod val="50000"/>
                </a:schemeClr>
              </a:buClr>
              <a:buNone/>
            </a:pPr>
            <a:r>
              <a:rPr lang="es-ES_tradnl" sz="2800" dirty="0" smtClean="0">
                <a:solidFill>
                  <a:schemeClr val="bg1"/>
                </a:solidFill>
              </a:rPr>
              <a:t>MARIA</a:t>
            </a:r>
          </a:p>
          <a:p>
            <a:pPr marL="514350" indent="-514350" algn="just">
              <a:lnSpc>
                <a:spcPct val="80000"/>
              </a:lnSpc>
              <a:buClr>
                <a:schemeClr val="accent3">
                  <a:lumMod val="50000"/>
                </a:schemeClr>
              </a:buClr>
              <a:buNone/>
            </a:pPr>
            <a:r>
              <a:rPr lang="es-ES_tradnl" sz="2800" dirty="0" smtClean="0">
                <a:solidFill>
                  <a:schemeClr val="bg1"/>
                </a:solidFill>
              </a:rPr>
              <a:t>REFLECTIR -- YO</a:t>
            </a:r>
          </a:p>
        </p:txBody>
      </p:sp>
      <p:sp>
        <p:nvSpPr>
          <p:cNvPr id="5" name="4 Marcador de contenido"/>
          <p:cNvSpPr>
            <a:spLocks noGrp="1"/>
          </p:cNvSpPr>
          <p:nvPr>
            <p:ph sz="half" idx="2"/>
          </p:nvPr>
        </p:nvSpPr>
        <p:spPr>
          <a:xfrm>
            <a:off x="611560" y="1484784"/>
            <a:ext cx="3096344" cy="1368152"/>
          </a:xfrm>
          <a:prstGeom prst="rightArrow">
            <a:avLst/>
          </a:prstGeom>
          <a:solidFill>
            <a:schemeClr val="bg1"/>
          </a:solidFill>
          <a:ln>
            <a:solidFill>
              <a:schemeClr val="tx1"/>
            </a:solidFill>
          </a:ln>
        </p:spPr>
        <p:txBody>
          <a:bodyPr anchor="ctr">
            <a:normAutofit fontScale="77500" lnSpcReduction="20000"/>
          </a:bodyPr>
          <a:lstStyle/>
          <a:p>
            <a:pPr marL="0" indent="36513">
              <a:buNone/>
            </a:pPr>
            <a:r>
              <a:rPr lang="es-MX" dirty="0" smtClean="0"/>
              <a:t>CONTEMPLAN  LA HUMANIDAD</a:t>
            </a:r>
          </a:p>
        </p:txBody>
      </p:sp>
      <p:sp>
        <p:nvSpPr>
          <p:cNvPr id="6" name="5 Rectángulo"/>
          <p:cNvSpPr/>
          <p:nvPr/>
        </p:nvSpPr>
        <p:spPr>
          <a:xfrm>
            <a:off x="2339752" y="980728"/>
            <a:ext cx="4863063" cy="461665"/>
          </a:xfrm>
          <a:prstGeom prst="rect">
            <a:avLst/>
          </a:prstGeom>
        </p:spPr>
        <p:txBody>
          <a:bodyPr wrap="none">
            <a:spAutoFit/>
          </a:bodyPr>
          <a:lstStyle/>
          <a:p>
            <a:r>
              <a:rPr lang="es-MX" dirty="0" smtClean="0"/>
              <a:t>LAS TRES PERSONAS  DIVINAS</a:t>
            </a:r>
            <a:endParaRPr lang="es-MX" dirty="0"/>
          </a:p>
        </p:txBody>
      </p:sp>
      <p:sp>
        <p:nvSpPr>
          <p:cNvPr id="7" name="4 Marcador de contenido"/>
          <p:cNvSpPr txBox="1">
            <a:spLocks/>
          </p:cNvSpPr>
          <p:nvPr/>
        </p:nvSpPr>
        <p:spPr>
          <a:xfrm>
            <a:off x="4932040" y="1700808"/>
            <a:ext cx="3312368" cy="1008112"/>
          </a:xfrm>
          <a:prstGeom prst="leftArrow">
            <a:avLst/>
          </a:prstGeom>
          <a:solidFill>
            <a:schemeClr val="bg1"/>
          </a:solidFill>
          <a:ln>
            <a:solidFill>
              <a:schemeClr val="tx1"/>
            </a:solidFill>
          </a:ln>
        </p:spPr>
        <p:txBody>
          <a:bodyPr vert="horz">
            <a:normAutofit fontScale="92500" lnSpcReduction="10000"/>
          </a:bodyPr>
          <a:lstStyle/>
          <a:p>
            <a:pPr marL="0" marR="0" lvl="0" indent="36513"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s-MX" sz="3000" b="0" i="0" u="none" strike="noStrike" kern="1200" cap="none" spc="0" normalizeH="0" baseline="0" noProof="0" dirty="0" smtClean="0">
                <a:ln>
                  <a:noFill/>
                </a:ln>
                <a:solidFill>
                  <a:schemeClr val="tx1"/>
                </a:solidFill>
                <a:effectLst/>
                <a:uLnTx/>
                <a:uFillTx/>
                <a:latin typeface="+mn-lt"/>
                <a:ea typeface="+mn-ea"/>
                <a:cs typeface="+mn-cs"/>
              </a:rPr>
              <a:t>SE CONMUEVEN</a:t>
            </a:r>
            <a:endParaRPr kumimoji="0" lang="es-MX"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4 Marcador de contenido"/>
          <p:cNvSpPr txBox="1">
            <a:spLocks/>
          </p:cNvSpPr>
          <p:nvPr/>
        </p:nvSpPr>
        <p:spPr>
          <a:xfrm>
            <a:off x="3419872" y="2852936"/>
            <a:ext cx="1944216" cy="1080120"/>
          </a:xfrm>
          <a:prstGeom prst="rect">
            <a:avLst/>
          </a:prstGeom>
          <a:solidFill>
            <a:schemeClr val="bg1"/>
          </a:solidFill>
          <a:ln>
            <a:solidFill>
              <a:schemeClr val="tx1"/>
            </a:solidFill>
          </a:ln>
        </p:spPr>
        <p:txBody>
          <a:bodyPr vert="horz">
            <a:normAutofit/>
          </a:bodyPr>
          <a:lstStyle/>
          <a:p>
            <a:pPr indent="36513" algn="ctr" fontAlgn="auto">
              <a:spcBef>
                <a:spcPct val="20000"/>
              </a:spcBef>
              <a:spcAft>
                <a:spcPts val="0"/>
              </a:spcAft>
              <a:buClr>
                <a:schemeClr val="accent1"/>
              </a:buClr>
              <a:buSzPct val="80000"/>
            </a:pPr>
            <a:r>
              <a:rPr kumimoji="0" lang="es-MX" sz="3000" b="0" i="0" u="none" strike="noStrike" kern="1200" cap="none" spc="0" normalizeH="0" baseline="0" noProof="0" dirty="0" smtClean="0">
                <a:ln>
                  <a:noFill/>
                </a:ln>
                <a:solidFill>
                  <a:schemeClr val="tx1"/>
                </a:solidFill>
                <a:effectLst/>
                <a:uLnTx/>
                <a:uFillTx/>
                <a:latin typeface="+mn-lt"/>
                <a:ea typeface="+mn-ea"/>
                <a:cs typeface="+mn-cs"/>
              </a:rPr>
              <a:t>ACTUAN </a:t>
            </a:r>
            <a:r>
              <a:rPr lang="es-MX" sz="3200" dirty="0" smtClean="0"/>
              <a:t>[103]</a:t>
            </a:r>
            <a:endParaRPr lang="es-ES_tradnl" sz="3200" dirty="0" smtClean="0"/>
          </a:p>
          <a:p>
            <a:pPr marL="0" marR="0" lvl="0" indent="36513"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s-MX"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8 Rectángulo"/>
          <p:cNvSpPr/>
          <p:nvPr/>
        </p:nvSpPr>
        <p:spPr>
          <a:xfrm>
            <a:off x="3923928" y="1916832"/>
            <a:ext cx="869149" cy="461665"/>
          </a:xfrm>
          <a:prstGeom prst="rect">
            <a:avLst/>
          </a:prstGeom>
          <a:solidFill>
            <a:schemeClr val="bg1"/>
          </a:solidFill>
        </p:spPr>
        <p:txBody>
          <a:bodyPr wrap="none">
            <a:spAutoFit/>
          </a:bodyPr>
          <a:lstStyle/>
          <a:p>
            <a:r>
              <a:rPr lang="es-MX" dirty="0" smtClean="0"/>
              <a:t>[102]</a:t>
            </a:r>
            <a:endParaRPr lang="es-MX" dirty="0"/>
          </a:p>
        </p:txBody>
      </p:sp>
      <p:sp>
        <p:nvSpPr>
          <p:cNvPr id="10" name="9 Rectángulo"/>
          <p:cNvSpPr/>
          <p:nvPr/>
        </p:nvSpPr>
        <p:spPr>
          <a:xfrm>
            <a:off x="6660193" y="4869160"/>
            <a:ext cx="1656223" cy="461665"/>
          </a:xfrm>
          <a:prstGeom prst="rect">
            <a:avLst/>
          </a:prstGeom>
          <a:solidFill>
            <a:schemeClr val="tx1"/>
          </a:solidFill>
        </p:spPr>
        <p:txBody>
          <a:bodyPr wrap="none">
            <a:spAutoFit/>
          </a:bodyPr>
          <a:lstStyle/>
          <a:p>
            <a:r>
              <a:rPr lang="es-MX" dirty="0" smtClean="0">
                <a:solidFill>
                  <a:schemeClr val="bg1"/>
                </a:solidFill>
              </a:rPr>
              <a:t>[106 - 109]</a:t>
            </a:r>
            <a:endParaRPr lang="es-MX" dirty="0">
              <a:solidFill>
                <a:schemeClr val="bg1"/>
              </a:solidFill>
            </a:endParaRPr>
          </a:p>
        </p:txBody>
      </p:sp>
      <p:sp>
        <p:nvSpPr>
          <p:cNvPr id="11" name="10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p:cTn id="7" dur="2000" fill="hold"/>
                                        <p:tgtEl>
                                          <p:spTgt spid="1027"/>
                                        </p:tgtEl>
                                        <p:attrNameLst>
                                          <p:attrName>ppt_w</p:attrName>
                                        </p:attrNameLst>
                                      </p:cBhvr>
                                      <p:tavLst>
                                        <p:tav tm="0">
                                          <p:val>
                                            <p:fltVal val="0"/>
                                          </p:val>
                                        </p:tav>
                                        <p:tav tm="100000">
                                          <p:val>
                                            <p:strVal val="#ppt_w"/>
                                          </p:val>
                                        </p:tav>
                                      </p:tavLst>
                                    </p:anim>
                                    <p:anim calcmode="lin" valueType="num">
                                      <p:cBhvr>
                                        <p:cTn id="8" dur="2000" fill="hold"/>
                                        <p:tgtEl>
                                          <p:spTgt spid="1027"/>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3" presetClass="entr" presetSubtype="16"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2000" fill="hold"/>
                                        <p:tgtEl>
                                          <p:spTgt spid="6"/>
                                        </p:tgtEl>
                                        <p:attrNameLst>
                                          <p:attrName>ppt_w</p:attrName>
                                        </p:attrNameLst>
                                      </p:cBhvr>
                                      <p:tavLst>
                                        <p:tav tm="0">
                                          <p:val>
                                            <p:fltVal val="0"/>
                                          </p:val>
                                        </p:tav>
                                        <p:tav tm="100000">
                                          <p:val>
                                            <p:strVal val="#ppt_w"/>
                                          </p:val>
                                        </p:tav>
                                      </p:tavLst>
                                    </p:anim>
                                    <p:anim calcmode="lin" valueType="num">
                                      <p:cBhvr>
                                        <p:cTn id="13" dur="2000" fill="hold"/>
                                        <p:tgtEl>
                                          <p:spTgt spid="6"/>
                                        </p:tgtEl>
                                        <p:attrNameLst>
                                          <p:attrName>ppt_h</p:attrName>
                                        </p:attrNameLst>
                                      </p:cBhvr>
                                      <p:tavLst>
                                        <p:tav tm="0">
                                          <p:val>
                                            <p:fltVal val="0"/>
                                          </p:val>
                                        </p:tav>
                                        <p:tav tm="100000">
                                          <p:val>
                                            <p:strVal val="#ppt_h"/>
                                          </p:val>
                                        </p:tav>
                                      </p:tavLst>
                                    </p:anim>
                                  </p:childTnLst>
                                </p:cTn>
                              </p:par>
                            </p:childTnLst>
                          </p:cTn>
                        </p:par>
                        <p:par>
                          <p:cTn id="14" fill="hold">
                            <p:stCondLst>
                              <p:cond delay="4000"/>
                            </p:stCondLst>
                            <p:childTnLst>
                              <p:par>
                                <p:cTn id="15" presetID="23" presetClass="entr" presetSubtype="16" fill="hold" grpId="0" nodeType="afterEffect">
                                  <p:stCondLst>
                                    <p:cond delay="0"/>
                                  </p:stCondLst>
                                  <p:childTnLst>
                                    <p:set>
                                      <p:cBhvr>
                                        <p:cTn id="16" dur="1" fill="hold">
                                          <p:stCondLst>
                                            <p:cond delay="0"/>
                                          </p:stCondLst>
                                        </p:cTn>
                                        <p:tgtEl>
                                          <p:spTgt spid="5">
                                            <p:bg/>
                                          </p:spTgt>
                                        </p:tgtEl>
                                        <p:attrNameLst>
                                          <p:attrName>style.visibility</p:attrName>
                                        </p:attrNameLst>
                                      </p:cBhvr>
                                      <p:to>
                                        <p:strVal val="visible"/>
                                      </p:to>
                                    </p:set>
                                    <p:anim calcmode="lin" valueType="num">
                                      <p:cBhvr>
                                        <p:cTn id="17" dur="2000" fill="hold"/>
                                        <p:tgtEl>
                                          <p:spTgt spid="5">
                                            <p:bg/>
                                          </p:spTgt>
                                        </p:tgtEl>
                                        <p:attrNameLst>
                                          <p:attrName>ppt_w</p:attrName>
                                        </p:attrNameLst>
                                      </p:cBhvr>
                                      <p:tavLst>
                                        <p:tav tm="0">
                                          <p:val>
                                            <p:fltVal val="0"/>
                                          </p:val>
                                        </p:tav>
                                        <p:tav tm="100000">
                                          <p:val>
                                            <p:strVal val="#ppt_w"/>
                                          </p:val>
                                        </p:tav>
                                      </p:tavLst>
                                    </p:anim>
                                    <p:anim calcmode="lin" valueType="num">
                                      <p:cBhvr>
                                        <p:cTn id="18" dur="2000" fill="hold"/>
                                        <p:tgtEl>
                                          <p:spTgt spid="5">
                                            <p:bg/>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p:cTn id="21" dur="2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2" dur="2000" fill="hold"/>
                                        <p:tgtEl>
                                          <p:spTgt spid="5">
                                            <p:txEl>
                                              <p:pRg st="0" end="0"/>
                                            </p:txEl>
                                          </p:spTgt>
                                        </p:tgtEl>
                                        <p:attrNameLst>
                                          <p:attrName>ppt_h</p:attrName>
                                        </p:attrNameLst>
                                      </p:cBhvr>
                                      <p:tavLst>
                                        <p:tav tm="0">
                                          <p:val>
                                            <p:fltVal val="0"/>
                                          </p:val>
                                        </p:tav>
                                        <p:tav tm="100000">
                                          <p:val>
                                            <p:strVal val="#ppt_h"/>
                                          </p:val>
                                        </p:tav>
                                      </p:tavLst>
                                    </p:anim>
                                  </p:childTnLst>
                                </p:cTn>
                              </p:par>
                            </p:childTnLst>
                          </p:cTn>
                        </p:par>
                        <p:par>
                          <p:cTn id="23" fill="hold">
                            <p:stCondLst>
                              <p:cond delay="6000"/>
                            </p:stCondLst>
                            <p:childTnLst>
                              <p:par>
                                <p:cTn id="24" presetID="23" presetClass="entr" presetSubtype="16"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2000" fill="hold"/>
                                        <p:tgtEl>
                                          <p:spTgt spid="9"/>
                                        </p:tgtEl>
                                        <p:attrNameLst>
                                          <p:attrName>ppt_w</p:attrName>
                                        </p:attrNameLst>
                                      </p:cBhvr>
                                      <p:tavLst>
                                        <p:tav tm="0">
                                          <p:val>
                                            <p:fltVal val="0"/>
                                          </p:val>
                                        </p:tav>
                                        <p:tav tm="100000">
                                          <p:val>
                                            <p:strVal val="#ppt_w"/>
                                          </p:val>
                                        </p:tav>
                                      </p:tavLst>
                                    </p:anim>
                                    <p:anim calcmode="lin" valueType="num">
                                      <p:cBhvr>
                                        <p:cTn id="27" dur="2000" fill="hold"/>
                                        <p:tgtEl>
                                          <p:spTgt spid="9"/>
                                        </p:tgtEl>
                                        <p:attrNameLst>
                                          <p:attrName>ppt_h</p:attrName>
                                        </p:attrNameLst>
                                      </p:cBhvr>
                                      <p:tavLst>
                                        <p:tav tm="0">
                                          <p:val>
                                            <p:fltVal val="0"/>
                                          </p:val>
                                        </p:tav>
                                        <p:tav tm="100000">
                                          <p:val>
                                            <p:strVal val="#ppt_h"/>
                                          </p:val>
                                        </p:tav>
                                      </p:tavLst>
                                    </p:anim>
                                  </p:childTnLst>
                                </p:cTn>
                              </p:par>
                            </p:childTnLst>
                          </p:cTn>
                        </p:par>
                        <p:par>
                          <p:cTn id="28" fill="hold">
                            <p:stCondLst>
                              <p:cond delay="8000"/>
                            </p:stCondLst>
                            <p:childTnLst>
                              <p:par>
                                <p:cTn id="29" presetID="23" presetClass="entr" presetSubtype="16"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2000" fill="hold"/>
                                        <p:tgtEl>
                                          <p:spTgt spid="7"/>
                                        </p:tgtEl>
                                        <p:attrNameLst>
                                          <p:attrName>ppt_w</p:attrName>
                                        </p:attrNameLst>
                                      </p:cBhvr>
                                      <p:tavLst>
                                        <p:tav tm="0">
                                          <p:val>
                                            <p:fltVal val="0"/>
                                          </p:val>
                                        </p:tav>
                                        <p:tav tm="100000">
                                          <p:val>
                                            <p:strVal val="#ppt_w"/>
                                          </p:val>
                                        </p:tav>
                                      </p:tavLst>
                                    </p:anim>
                                    <p:anim calcmode="lin" valueType="num">
                                      <p:cBhvr>
                                        <p:cTn id="32" dur="2000" fill="hold"/>
                                        <p:tgtEl>
                                          <p:spTgt spid="7"/>
                                        </p:tgtEl>
                                        <p:attrNameLst>
                                          <p:attrName>ppt_h</p:attrName>
                                        </p:attrNameLst>
                                      </p:cBhvr>
                                      <p:tavLst>
                                        <p:tav tm="0">
                                          <p:val>
                                            <p:fltVal val="0"/>
                                          </p:val>
                                        </p:tav>
                                        <p:tav tm="100000">
                                          <p:val>
                                            <p:strVal val="#ppt_h"/>
                                          </p:val>
                                        </p:tav>
                                      </p:tavLst>
                                    </p:anim>
                                  </p:childTnLst>
                                </p:cTn>
                              </p:par>
                            </p:childTnLst>
                          </p:cTn>
                        </p:par>
                        <p:par>
                          <p:cTn id="33" fill="hold">
                            <p:stCondLst>
                              <p:cond delay="10000"/>
                            </p:stCondLst>
                            <p:childTnLst>
                              <p:par>
                                <p:cTn id="34" presetID="23" presetClass="entr" presetSubtype="16"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p:cTn id="36" dur="2000" fill="hold"/>
                                        <p:tgtEl>
                                          <p:spTgt spid="8"/>
                                        </p:tgtEl>
                                        <p:attrNameLst>
                                          <p:attrName>ppt_w</p:attrName>
                                        </p:attrNameLst>
                                      </p:cBhvr>
                                      <p:tavLst>
                                        <p:tav tm="0">
                                          <p:val>
                                            <p:fltVal val="0"/>
                                          </p:val>
                                        </p:tav>
                                        <p:tav tm="100000">
                                          <p:val>
                                            <p:strVal val="#ppt_w"/>
                                          </p:val>
                                        </p:tav>
                                      </p:tavLst>
                                    </p:anim>
                                    <p:anim calcmode="lin" valueType="num">
                                      <p:cBhvr>
                                        <p:cTn id="37" dur="2000" fill="hold"/>
                                        <p:tgtEl>
                                          <p:spTgt spid="8"/>
                                        </p:tgtEl>
                                        <p:attrNameLst>
                                          <p:attrName>ppt_h</p:attrName>
                                        </p:attrNameLst>
                                      </p:cBhvr>
                                      <p:tavLst>
                                        <p:tav tm="0">
                                          <p:val>
                                            <p:fltVal val="0"/>
                                          </p:val>
                                        </p:tav>
                                        <p:tav tm="100000">
                                          <p:val>
                                            <p:strVal val="#ppt_h"/>
                                          </p:val>
                                        </p:tav>
                                      </p:tavLst>
                                    </p:anim>
                                  </p:childTnLst>
                                </p:cTn>
                              </p:par>
                            </p:childTnLst>
                          </p:cTn>
                        </p:par>
                        <p:par>
                          <p:cTn id="38" fill="hold">
                            <p:stCondLst>
                              <p:cond delay="12000"/>
                            </p:stCondLst>
                            <p:childTnLst>
                              <p:par>
                                <p:cTn id="39" presetID="23" presetClass="entr" presetSubtype="16" fill="hold" grpId="0" nodeType="afterEffect">
                                  <p:stCondLst>
                                    <p:cond delay="0"/>
                                  </p:stCondLst>
                                  <p:childTnLst>
                                    <p:set>
                                      <p:cBhvr>
                                        <p:cTn id="40" dur="1" fill="hold">
                                          <p:stCondLst>
                                            <p:cond delay="0"/>
                                          </p:stCondLst>
                                        </p:cTn>
                                        <p:tgtEl>
                                          <p:spTgt spid="11267">
                                            <p:bg/>
                                          </p:spTgt>
                                        </p:tgtEl>
                                        <p:attrNameLst>
                                          <p:attrName>style.visibility</p:attrName>
                                        </p:attrNameLst>
                                      </p:cBhvr>
                                      <p:to>
                                        <p:strVal val="visible"/>
                                      </p:to>
                                    </p:set>
                                    <p:anim calcmode="lin" valueType="num">
                                      <p:cBhvr>
                                        <p:cTn id="41" dur="1000" fill="hold"/>
                                        <p:tgtEl>
                                          <p:spTgt spid="11267">
                                            <p:bg/>
                                          </p:spTgt>
                                        </p:tgtEl>
                                        <p:attrNameLst>
                                          <p:attrName>ppt_w</p:attrName>
                                        </p:attrNameLst>
                                      </p:cBhvr>
                                      <p:tavLst>
                                        <p:tav tm="0">
                                          <p:val>
                                            <p:fltVal val="0"/>
                                          </p:val>
                                        </p:tav>
                                        <p:tav tm="100000">
                                          <p:val>
                                            <p:strVal val="#ppt_w"/>
                                          </p:val>
                                        </p:tav>
                                      </p:tavLst>
                                    </p:anim>
                                    <p:anim calcmode="lin" valueType="num">
                                      <p:cBhvr>
                                        <p:cTn id="42" dur="1000" fill="hold"/>
                                        <p:tgtEl>
                                          <p:spTgt spid="11267">
                                            <p:bg/>
                                          </p:spTgt>
                                        </p:tgtEl>
                                        <p:attrNameLst>
                                          <p:attrName>ppt_h</p:attrName>
                                        </p:attrNameLst>
                                      </p:cBhvr>
                                      <p:tavLst>
                                        <p:tav tm="0">
                                          <p:val>
                                            <p:fltVal val="0"/>
                                          </p:val>
                                        </p:tav>
                                        <p:tav tm="100000">
                                          <p:val>
                                            <p:strVal val="#ppt_h"/>
                                          </p:val>
                                        </p:tav>
                                      </p:tavLst>
                                    </p:anim>
                                  </p:childTnLst>
                                </p:cTn>
                              </p:par>
                            </p:childTnLst>
                          </p:cTn>
                        </p:par>
                        <p:par>
                          <p:cTn id="43" fill="hold">
                            <p:stCondLst>
                              <p:cond delay="13000"/>
                            </p:stCondLst>
                            <p:childTnLst>
                              <p:par>
                                <p:cTn id="44" presetID="23" presetClass="entr" presetSubtype="16" fill="hold" grpId="0" nodeType="afterEffect">
                                  <p:stCondLst>
                                    <p:cond delay="0"/>
                                  </p:stCondLst>
                                  <p:childTnLst>
                                    <p:set>
                                      <p:cBhvr>
                                        <p:cTn id="45" dur="1" fill="hold">
                                          <p:stCondLst>
                                            <p:cond delay="0"/>
                                          </p:stCondLst>
                                        </p:cTn>
                                        <p:tgtEl>
                                          <p:spTgt spid="11267">
                                            <p:txEl>
                                              <p:pRg st="0" end="0"/>
                                            </p:txEl>
                                          </p:spTgt>
                                        </p:tgtEl>
                                        <p:attrNameLst>
                                          <p:attrName>style.visibility</p:attrName>
                                        </p:attrNameLst>
                                      </p:cBhvr>
                                      <p:to>
                                        <p:strVal val="visible"/>
                                      </p:to>
                                    </p:set>
                                    <p:anim calcmode="lin" valueType="num">
                                      <p:cBhvr>
                                        <p:cTn id="46" dur="10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47" dur="1000" fill="hold"/>
                                        <p:tgtEl>
                                          <p:spTgt spid="11267">
                                            <p:txEl>
                                              <p:pRg st="0" end="0"/>
                                            </p:txEl>
                                          </p:spTgt>
                                        </p:tgtEl>
                                        <p:attrNameLst>
                                          <p:attrName>ppt_h</p:attrName>
                                        </p:attrNameLst>
                                      </p:cBhvr>
                                      <p:tavLst>
                                        <p:tav tm="0">
                                          <p:val>
                                            <p:fltVal val="0"/>
                                          </p:val>
                                        </p:tav>
                                        <p:tav tm="100000">
                                          <p:val>
                                            <p:strVal val="#ppt_h"/>
                                          </p:val>
                                        </p:tav>
                                      </p:tavLst>
                                    </p:anim>
                                  </p:childTnLst>
                                </p:cTn>
                              </p:par>
                            </p:childTnLst>
                          </p:cTn>
                        </p:par>
                        <p:par>
                          <p:cTn id="48" fill="hold">
                            <p:stCondLst>
                              <p:cond delay="14000"/>
                            </p:stCondLst>
                            <p:childTnLst>
                              <p:par>
                                <p:cTn id="49" presetID="23" presetClass="entr" presetSubtype="16" fill="hold" grpId="0" nodeType="afterEffect">
                                  <p:stCondLst>
                                    <p:cond delay="0"/>
                                  </p:stCondLst>
                                  <p:childTnLst>
                                    <p:set>
                                      <p:cBhvr>
                                        <p:cTn id="50" dur="1" fill="hold">
                                          <p:stCondLst>
                                            <p:cond delay="0"/>
                                          </p:stCondLst>
                                        </p:cTn>
                                        <p:tgtEl>
                                          <p:spTgt spid="11267">
                                            <p:txEl>
                                              <p:pRg st="1" end="1"/>
                                            </p:txEl>
                                          </p:spTgt>
                                        </p:tgtEl>
                                        <p:attrNameLst>
                                          <p:attrName>style.visibility</p:attrName>
                                        </p:attrNameLst>
                                      </p:cBhvr>
                                      <p:to>
                                        <p:strVal val="visible"/>
                                      </p:to>
                                    </p:set>
                                    <p:anim calcmode="lin" valueType="num">
                                      <p:cBhvr>
                                        <p:cTn id="51" dur="10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52" dur="1000" fill="hold"/>
                                        <p:tgtEl>
                                          <p:spTgt spid="11267">
                                            <p:txEl>
                                              <p:pRg st="1" end="1"/>
                                            </p:txEl>
                                          </p:spTgt>
                                        </p:tgtEl>
                                        <p:attrNameLst>
                                          <p:attrName>ppt_h</p:attrName>
                                        </p:attrNameLst>
                                      </p:cBhvr>
                                      <p:tavLst>
                                        <p:tav tm="0">
                                          <p:val>
                                            <p:fltVal val="0"/>
                                          </p:val>
                                        </p:tav>
                                        <p:tav tm="100000">
                                          <p:val>
                                            <p:strVal val="#ppt_h"/>
                                          </p:val>
                                        </p:tav>
                                      </p:tavLst>
                                    </p:anim>
                                  </p:childTnLst>
                                </p:cTn>
                              </p:par>
                            </p:childTnLst>
                          </p:cTn>
                        </p:par>
                        <p:par>
                          <p:cTn id="53" fill="hold">
                            <p:stCondLst>
                              <p:cond delay="15000"/>
                            </p:stCondLst>
                            <p:childTnLst>
                              <p:par>
                                <p:cTn id="54" presetID="23" presetClass="entr" presetSubtype="16" fill="hold" grpId="0" nodeType="afterEffect">
                                  <p:stCondLst>
                                    <p:cond delay="0"/>
                                  </p:stCondLst>
                                  <p:childTnLst>
                                    <p:set>
                                      <p:cBhvr>
                                        <p:cTn id="55" dur="1" fill="hold">
                                          <p:stCondLst>
                                            <p:cond delay="0"/>
                                          </p:stCondLst>
                                        </p:cTn>
                                        <p:tgtEl>
                                          <p:spTgt spid="11267">
                                            <p:txEl>
                                              <p:pRg st="2" end="2"/>
                                            </p:txEl>
                                          </p:spTgt>
                                        </p:tgtEl>
                                        <p:attrNameLst>
                                          <p:attrName>style.visibility</p:attrName>
                                        </p:attrNameLst>
                                      </p:cBhvr>
                                      <p:to>
                                        <p:strVal val="visible"/>
                                      </p:to>
                                    </p:set>
                                    <p:anim calcmode="lin" valueType="num">
                                      <p:cBhvr>
                                        <p:cTn id="56" dur="1000" fill="hold"/>
                                        <p:tgtEl>
                                          <p:spTgt spid="11267">
                                            <p:txEl>
                                              <p:pRg st="2" end="2"/>
                                            </p:txEl>
                                          </p:spTgt>
                                        </p:tgtEl>
                                        <p:attrNameLst>
                                          <p:attrName>ppt_w</p:attrName>
                                        </p:attrNameLst>
                                      </p:cBhvr>
                                      <p:tavLst>
                                        <p:tav tm="0">
                                          <p:val>
                                            <p:fltVal val="0"/>
                                          </p:val>
                                        </p:tav>
                                        <p:tav tm="100000">
                                          <p:val>
                                            <p:strVal val="#ppt_w"/>
                                          </p:val>
                                        </p:tav>
                                      </p:tavLst>
                                    </p:anim>
                                    <p:anim calcmode="lin" valueType="num">
                                      <p:cBhvr>
                                        <p:cTn id="57" dur="1000" fill="hold"/>
                                        <p:tgtEl>
                                          <p:spTgt spid="11267">
                                            <p:txEl>
                                              <p:pRg st="2" end="2"/>
                                            </p:txEl>
                                          </p:spTgt>
                                        </p:tgtEl>
                                        <p:attrNameLst>
                                          <p:attrName>ppt_h</p:attrName>
                                        </p:attrNameLst>
                                      </p:cBhvr>
                                      <p:tavLst>
                                        <p:tav tm="0">
                                          <p:val>
                                            <p:fltVal val="0"/>
                                          </p:val>
                                        </p:tav>
                                        <p:tav tm="100000">
                                          <p:val>
                                            <p:strVal val="#ppt_h"/>
                                          </p:val>
                                        </p:tav>
                                      </p:tavLst>
                                    </p:anim>
                                  </p:childTnLst>
                                </p:cTn>
                              </p:par>
                            </p:childTnLst>
                          </p:cTn>
                        </p:par>
                        <p:par>
                          <p:cTn id="58" fill="hold">
                            <p:stCondLst>
                              <p:cond delay="16000"/>
                            </p:stCondLst>
                            <p:childTnLst>
                              <p:par>
                                <p:cTn id="59" presetID="23" presetClass="entr" presetSubtype="16" fill="hold" grpId="0" nodeType="afterEffect">
                                  <p:stCondLst>
                                    <p:cond delay="0"/>
                                  </p:stCondLst>
                                  <p:childTnLst>
                                    <p:set>
                                      <p:cBhvr>
                                        <p:cTn id="60" dur="1" fill="hold">
                                          <p:stCondLst>
                                            <p:cond delay="0"/>
                                          </p:stCondLst>
                                        </p:cTn>
                                        <p:tgtEl>
                                          <p:spTgt spid="11267">
                                            <p:txEl>
                                              <p:pRg st="3" end="3"/>
                                            </p:txEl>
                                          </p:spTgt>
                                        </p:tgtEl>
                                        <p:attrNameLst>
                                          <p:attrName>style.visibility</p:attrName>
                                        </p:attrNameLst>
                                      </p:cBhvr>
                                      <p:to>
                                        <p:strVal val="visible"/>
                                      </p:to>
                                    </p:set>
                                    <p:anim calcmode="lin" valueType="num">
                                      <p:cBhvr>
                                        <p:cTn id="61" dur="1000" fill="hold"/>
                                        <p:tgtEl>
                                          <p:spTgt spid="11267">
                                            <p:txEl>
                                              <p:pRg st="3" end="3"/>
                                            </p:txEl>
                                          </p:spTgt>
                                        </p:tgtEl>
                                        <p:attrNameLst>
                                          <p:attrName>ppt_w</p:attrName>
                                        </p:attrNameLst>
                                      </p:cBhvr>
                                      <p:tavLst>
                                        <p:tav tm="0">
                                          <p:val>
                                            <p:fltVal val="0"/>
                                          </p:val>
                                        </p:tav>
                                        <p:tav tm="100000">
                                          <p:val>
                                            <p:strVal val="#ppt_w"/>
                                          </p:val>
                                        </p:tav>
                                      </p:tavLst>
                                    </p:anim>
                                    <p:anim calcmode="lin" valueType="num">
                                      <p:cBhvr>
                                        <p:cTn id="62" dur="1000" fill="hold"/>
                                        <p:tgtEl>
                                          <p:spTgt spid="11267">
                                            <p:txEl>
                                              <p:pRg st="3" end="3"/>
                                            </p:txEl>
                                          </p:spTgt>
                                        </p:tgtEl>
                                        <p:attrNameLst>
                                          <p:attrName>ppt_h</p:attrName>
                                        </p:attrNameLst>
                                      </p:cBhvr>
                                      <p:tavLst>
                                        <p:tav tm="0">
                                          <p:val>
                                            <p:fltVal val="0"/>
                                          </p:val>
                                        </p:tav>
                                        <p:tav tm="100000">
                                          <p:val>
                                            <p:strVal val="#ppt_h"/>
                                          </p:val>
                                        </p:tav>
                                      </p:tavLst>
                                    </p:anim>
                                  </p:childTnLst>
                                </p:cTn>
                              </p:par>
                            </p:childTnLst>
                          </p:cTn>
                        </p:par>
                        <p:par>
                          <p:cTn id="63" fill="hold">
                            <p:stCondLst>
                              <p:cond delay="17000"/>
                            </p:stCondLst>
                            <p:childTnLst>
                              <p:par>
                                <p:cTn id="64" presetID="23" presetClass="entr" presetSubtype="16" fill="hold" grpId="0" nodeType="afterEffect">
                                  <p:stCondLst>
                                    <p:cond delay="0"/>
                                  </p:stCondLst>
                                  <p:childTnLst>
                                    <p:set>
                                      <p:cBhvr>
                                        <p:cTn id="65" dur="1" fill="hold">
                                          <p:stCondLst>
                                            <p:cond delay="0"/>
                                          </p:stCondLst>
                                        </p:cTn>
                                        <p:tgtEl>
                                          <p:spTgt spid="11267">
                                            <p:txEl>
                                              <p:pRg st="4" end="4"/>
                                            </p:txEl>
                                          </p:spTgt>
                                        </p:tgtEl>
                                        <p:attrNameLst>
                                          <p:attrName>style.visibility</p:attrName>
                                        </p:attrNameLst>
                                      </p:cBhvr>
                                      <p:to>
                                        <p:strVal val="visible"/>
                                      </p:to>
                                    </p:set>
                                    <p:anim calcmode="lin" valueType="num">
                                      <p:cBhvr>
                                        <p:cTn id="66" dur="1000" fill="hold"/>
                                        <p:tgtEl>
                                          <p:spTgt spid="11267">
                                            <p:txEl>
                                              <p:pRg st="4" end="4"/>
                                            </p:txEl>
                                          </p:spTgt>
                                        </p:tgtEl>
                                        <p:attrNameLst>
                                          <p:attrName>ppt_w</p:attrName>
                                        </p:attrNameLst>
                                      </p:cBhvr>
                                      <p:tavLst>
                                        <p:tav tm="0">
                                          <p:val>
                                            <p:fltVal val="0"/>
                                          </p:val>
                                        </p:tav>
                                        <p:tav tm="100000">
                                          <p:val>
                                            <p:strVal val="#ppt_w"/>
                                          </p:val>
                                        </p:tav>
                                      </p:tavLst>
                                    </p:anim>
                                    <p:anim calcmode="lin" valueType="num">
                                      <p:cBhvr>
                                        <p:cTn id="67" dur="1000" fill="hold"/>
                                        <p:tgtEl>
                                          <p:spTgt spid="11267">
                                            <p:txEl>
                                              <p:pRg st="4" end="4"/>
                                            </p:txEl>
                                          </p:spTgt>
                                        </p:tgtEl>
                                        <p:attrNameLst>
                                          <p:attrName>ppt_h</p:attrName>
                                        </p:attrNameLst>
                                      </p:cBhvr>
                                      <p:tavLst>
                                        <p:tav tm="0">
                                          <p:val>
                                            <p:fltVal val="0"/>
                                          </p:val>
                                        </p:tav>
                                        <p:tav tm="100000">
                                          <p:val>
                                            <p:strVal val="#ppt_h"/>
                                          </p:val>
                                        </p:tav>
                                      </p:tavLst>
                                    </p:anim>
                                  </p:childTnLst>
                                </p:cTn>
                              </p:par>
                              <p:par>
                                <p:cTn id="68" presetID="23" presetClass="entr" presetSubtype="16" fill="hold" grpId="0" nodeType="withEffect">
                                  <p:stCondLst>
                                    <p:cond delay="0"/>
                                  </p:stCondLst>
                                  <p:childTnLst>
                                    <p:set>
                                      <p:cBhvr>
                                        <p:cTn id="69" dur="1" fill="hold">
                                          <p:stCondLst>
                                            <p:cond delay="0"/>
                                          </p:stCondLst>
                                        </p:cTn>
                                        <p:tgtEl>
                                          <p:spTgt spid="10"/>
                                        </p:tgtEl>
                                        <p:attrNameLst>
                                          <p:attrName>style.visibility</p:attrName>
                                        </p:attrNameLst>
                                      </p:cBhvr>
                                      <p:to>
                                        <p:strVal val="visible"/>
                                      </p:to>
                                    </p:set>
                                    <p:anim calcmode="lin" valueType="num">
                                      <p:cBhvr>
                                        <p:cTn id="70" dur="500" fill="hold"/>
                                        <p:tgtEl>
                                          <p:spTgt spid="10"/>
                                        </p:tgtEl>
                                        <p:attrNameLst>
                                          <p:attrName>ppt_w</p:attrName>
                                        </p:attrNameLst>
                                      </p:cBhvr>
                                      <p:tavLst>
                                        <p:tav tm="0">
                                          <p:val>
                                            <p:fltVal val="0"/>
                                          </p:val>
                                        </p:tav>
                                        <p:tav tm="100000">
                                          <p:val>
                                            <p:strVal val="#ppt_w"/>
                                          </p:val>
                                        </p:tav>
                                      </p:tavLst>
                                    </p:anim>
                                    <p:anim calcmode="lin" valueType="num">
                                      <p:cBhvr>
                                        <p:cTn id="71"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p:bldP spid="11267" grpId="0" uiExpand="1" build="p" animBg="1" autoUpdateAnimBg="0"/>
      <p:bldP spid="5" grpId="0" build="p" animBg="1"/>
      <p:bldP spid="6" grpId="0"/>
      <p:bldP spid="7" grpId="0" animBg="1"/>
      <p:bldP spid="8"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CuadroTexto"/>
          <p:cNvSpPr txBox="1"/>
          <p:nvPr/>
        </p:nvSpPr>
        <p:spPr>
          <a:xfrm>
            <a:off x="0" y="620688"/>
            <a:ext cx="2592288" cy="461665"/>
          </a:xfrm>
          <a:prstGeom prst="rect">
            <a:avLst/>
          </a:prstGeom>
          <a:noFill/>
          <a:ln>
            <a:solidFill>
              <a:schemeClr val="tx1"/>
            </a:solidFill>
          </a:ln>
        </p:spPr>
        <p:txBody>
          <a:bodyPr wrap="square" rtlCol="0">
            <a:spAutoFit/>
          </a:bodyPr>
          <a:lstStyle/>
          <a:p>
            <a:r>
              <a:rPr lang="es-ES" dirty="0" smtClean="0"/>
              <a:t>Forma de oración</a:t>
            </a:r>
            <a:endParaRPr lang="es-MX" dirty="0"/>
          </a:p>
        </p:txBody>
      </p:sp>
      <p:sp>
        <p:nvSpPr>
          <p:cNvPr id="9" name="8 Rectángulo"/>
          <p:cNvSpPr/>
          <p:nvPr/>
        </p:nvSpPr>
        <p:spPr>
          <a:xfrm>
            <a:off x="3923928" y="591071"/>
            <a:ext cx="5472608" cy="461665"/>
          </a:xfrm>
          <a:prstGeom prst="rect">
            <a:avLst/>
          </a:prstGeom>
        </p:spPr>
        <p:txBody>
          <a:bodyPr wrap="square">
            <a:spAutoFit/>
          </a:bodyPr>
          <a:lstStyle/>
          <a:p>
            <a:r>
              <a:rPr lang="es-ES" dirty="0" smtClean="0"/>
              <a:t>gran profundidad afectivo-imaginativa </a:t>
            </a:r>
            <a:endParaRPr lang="es-MX" dirty="0"/>
          </a:p>
        </p:txBody>
      </p:sp>
      <p:sp>
        <p:nvSpPr>
          <p:cNvPr id="10" name="9 Rectángulo"/>
          <p:cNvSpPr/>
          <p:nvPr/>
        </p:nvSpPr>
        <p:spPr>
          <a:xfrm>
            <a:off x="1331640" y="1556792"/>
            <a:ext cx="6408712" cy="830997"/>
          </a:xfrm>
          <a:prstGeom prst="rect">
            <a:avLst/>
          </a:prstGeom>
          <a:solidFill>
            <a:schemeClr val="tx1"/>
          </a:solidFill>
        </p:spPr>
        <p:txBody>
          <a:bodyPr wrap="square">
            <a:spAutoFit/>
          </a:bodyPr>
          <a:lstStyle/>
          <a:p>
            <a:r>
              <a:rPr lang="es-ES" b="1" dirty="0" smtClean="0">
                <a:solidFill>
                  <a:schemeClr val="bg1"/>
                </a:solidFill>
              </a:rPr>
              <a:t>Contemplar "la vida de Cristo nuestro Señor" según el Evangelio de San Ignacio. </a:t>
            </a:r>
            <a:endParaRPr lang="es-MX" b="1" dirty="0">
              <a:solidFill>
                <a:schemeClr val="bg1"/>
              </a:solidFill>
            </a:endParaRPr>
          </a:p>
        </p:txBody>
      </p:sp>
      <p:sp>
        <p:nvSpPr>
          <p:cNvPr id="4" name="3 Título"/>
          <p:cNvSpPr>
            <a:spLocks noGrp="1"/>
          </p:cNvSpPr>
          <p:nvPr>
            <p:ph type="title"/>
          </p:nvPr>
        </p:nvSpPr>
        <p:spPr>
          <a:xfrm>
            <a:off x="2699792" y="0"/>
            <a:ext cx="2555776" cy="720080"/>
          </a:xfrm>
        </p:spPr>
        <p:txBody>
          <a:bodyPr>
            <a:normAutofit/>
          </a:bodyPr>
          <a:lstStyle/>
          <a:p>
            <a:pPr algn="ctr"/>
            <a:r>
              <a:rPr lang="es-MX" sz="2400" dirty="0" smtClean="0">
                <a:solidFill>
                  <a:srgbClr val="FFFF00"/>
                </a:solidFill>
              </a:rPr>
              <a:t>CONTEMPLACIONES</a:t>
            </a:r>
            <a:endParaRPr lang="es-MX" sz="2400" dirty="0">
              <a:solidFill>
                <a:srgbClr val="FFFF00"/>
              </a:solidFill>
            </a:endParaRPr>
          </a:p>
        </p:txBody>
      </p:sp>
      <p:sp>
        <p:nvSpPr>
          <p:cNvPr id="11" name="10 Rectángulo"/>
          <p:cNvSpPr/>
          <p:nvPr/>
        </p:nvSpPr>
        <p:spPr>
          <a:xfrm>
            <a:off x="0" y="2996952"/>
            <a:ext cx="3672408" cy="2308324"/>
          </a:xfrm>
          <a:prstGeom prst="rect">
            <a:avLst/>
          </a:prstGeom>
          <a:solidFill>
            <a:schemeClr val="bg1"/>
          </a:solidFill>
          <a:ln>
            <a:solidFill>
              <a:schemeClr val="tx1"/>
            </a:solidFill>
          </a:ln>
        </p:spPr>
        <p:txBody>
          <a:bodyPr wrap="square">
            <a:spAutoFit/>
          </a:bodyPr>
          <a:lstStyle/>
          <a:p>
            <a:r>
              <a:rPr lang="es-ES" dirty="0" smtClean="0"/>
              <a:t>Una vida identificada totalmente con la realización del proyecto del Padre, el Reino y su justicia en favor de los pobres. </a:t>
            </a:r>
            <a:endParaRPr lang="es-MX" dirty="0"/>
          </a:p>
        </p:txBody>
      </p:sp>
      <p:sp>
        <p:nvSpPr>
          <p:cNvPr id="12" name="11 Rectángulo"/>
          <p:cNvSpPr/>
          <p:nvPr/>
        </p:nvSpPr>
        <p:spPr>
          <a:xfrm>
            <a:off x="4067944" y="2924944"/>
            <a:ext cx="5076056" cy="3785652"/>
          </a:xfrm>
          <a:prstGeom prst="rect">
            <a:avLst/>
          </a:prstGeom>
          <a:solidFill>
            <a:schemeClr val="bg1"/>
          </a:solidFill>
          <a:ln>
            <a:solidFill>
              <a:schemeClr val="tx1"/>
            </a:solidFill>
          </a:ln>
        </p:spPr>
        <p:txBody>
          <a:bodyPr wrap="square">
            <a:spAutoFit/>
          </a:bodyPr>
          <a:lstStyle/>
          <a:p>
            <a:r>
              <a:rPr lang="es-ES" dirty="0" smtClean="0"/>
              <a:t>No existe otro Jesús que el Hijo de Dios que se ha hecho pobre entre los pobres y que entra a nuestro mundo </a:t>
            </a:r>
            <a:r>
              <a:rPr lang="es-ES" i="1" dirty="0" smtClean="0"/>
              <a:t>desde el reverso de la historia</a:t>
            </a:r>
            <a:r>
              <a:rPr lang="es-ES" dirty="0" smtClean="0"/>
              <a:t>, que elige nacer en un país pobre y sometido a dominación y poderes extranjeros, que vive en una región, Galilea, y en un pueblo "del que nada bueno puede salir" (</a:t>
            </a:r>
            <a:r>
              <a:rPr lang="es-ES" dirty="0" err="1" smtClean="0"/>
              <a:t>cf.Jn</a:t>
            </a:r>
            <a:r>
              <a:rPr lang="es-ES" dirty="0" smtClean="0"/>
              <a:t> 1,46)</a:t>
            </a:r>
            <a:endParaRPr lang="es-MX" dirty="0"/>
          </a:p>
        </p:txBody>
      </p:sp>
      <p:sp>
        <p:nvSpPr>
          <p:cNvPr id="15" name="14 Flecha derecha"/>
          <p:cNvSpPr/>
          <p:nvPr/>
        </p:nvSpPr>
        <p:spPr>
          <a:xfrm>
            <a:off x="2843808" y="548680"/>
            <a:ext cx="978408" cy="48463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algn="ctr" eaLnBrk="1" hangingPunct="1"/>
            <a:r>
              <a:rPr lang="es-ES_tradnl" b="1" smtClean="0">
                <a:solidFill>
                  <a:srgbClr val="FF9900"/>
                </a:solidFill>
                <a:latin typeface="Bookman Old Style" pitchFamily="18" charset="0"/>
              </a:rPr>
              <a:t>CONTEMPLACION DE LA VIDA DE CRISTO</a:t>
            </a:r>
          </a:p>
        </p:txBody>
      </p:sp>
      <p:sp>
        <p:nvSpPr>
          <p:cNvPr id="8195" name="Rectangle 3"/>
          <p:cNvSpPr>
            <a:spLocks noGrp="1" noChangeArrowheads="1"/>
          </p:cNvSpPr>
          <p:nvPr>
            <p:ph type="body" sz="half" idx="1"/>
          </p:nvPr>
        </p:nvSpPr>
        <p:spPr/>
        <p:txBody>
          <a:bodyPr/>
          <a:lstStyle/>
          <a:p>
            <a:pPr eaLnBrk="1" hangingPunct="1"/>
            <a:r>
              <a:rPr lang="es-ES_tradnl" sz="2400" b="1" dirty="0" smtClean="0"/>
              <a:t>LA ENCARNACIÓN EN TRES PLANOS:</a:t>
            </a:r>
          </a:p>
          <a:p>
            <a:pPr lvl="1" eaLnBrk="1" hangingPunct="1"/>
            <a:r>
              <a:rPr lang="es-ES_tradnl" sz="2400" dirty="0" smtClean="0"/>
              <a:t>Primer plano: en el seno del mundo</a:t>
            </a:r>
          </a:p>
          <a:p>
            <a:pPr lvl="1" eaLnBrk="1" hangingPunct="1"/>
            <a:r>
              <a:rPr lang="es-ES_tradnl" sz="2400" dirty="0" smtClean="0"/>
              <a:t>Segundo plano: en el seno del Padre.</a:t>
            </a:r>
          </a:p>
          <a:p>
            <a:pPr lvl="1" eaLnBrk="1" hangingPunct="1"/>
            <a:r>
              <a:rPr lang="es-ES_tradnl" sz="2400" dirty="0" smtClean="0"/>
              <a:t>Tercer plano: en el seno de la Madre</a:t>
            </a:r>
          </a:p>
        </p:txBody>
      </p:sp>
      <p:pic>
        <p:nvPicPr>
          <p:cNvPr id="8197" name="Picture 5" descr="Mundo02"/>
          <p:cNvPicPr>
            <a:picLocks noGrp="1" noChangeAspect="1" noChangeArrowheads="1"/>
          </p:cNvPicPr>
          <p:nvPr>
            <p:ph sz="quarter" idx="2"/>
          </p:nvPr>
        </p:nvPicPr>
        <p:blipFill>
          <a:blip r:embed="rId3" cstate="print"/>
          <a:stretch>
            <a:fillRect/>
          </a:stretch>
        </p:blipFill>
        <p:spPr>
          <a:xfrm>
            <a:off x="6079533" y="1981200"/>
            <a:ext cx="1922060" cy="1981200"/>
          </a:xfrm>
          <a:noFill/>
        </p:spPr>
      </p:pic>
      <p:pic>
        <p:nvPicPr>
          <p:cNvPr id="8199" name="Picture 7" descr="227"/>
          <p:cNvPicPr>
            <a:picLocks noGrp="1" noChangeAspect="1" noChangeArrowheads="1"/>
          </p:cNvPicPr>
          <p:nvPr>
            <p:ph sz="quarter" idx="3"/>
          </p:nvPr>
        </p:nvPicPr>
        <p:blipFill>
          <a:blip r:embed="rId4" cstate="print"/>
          <a:srcRect/>
          <a:stretch>
            <a:fillRect/>
          </a:stretch>
        </p:blipFill>
        <p:spPr>
          <a:xfrm>
            <a:off x="5724525" y="2420938"/>
            <a:ext cx="2706688" cy="3636962"/>
          </a:xfrm>
          <a:noFill/>
        </p:spPr>
      </p:pic>
      <p:sp>
        <p:nvSpPr>
          <p:cNvPr id="8196" name="Text Box 4"/>
          <p:cNvSpPr txBox="1">
            <a:spLocks noChangeArrowheads="1"/>
          </p:cNvSpPr>
          <p:nvPr/>
        </p:nvSpPr>
        <p:spPr bwMode="auto">
          <a:xfrm>
            <a:off x="611560" y="5949950"/>
            <a:ext cx="5760665" cy="646331"/>
          </a:xfrm>
          <a:prstGeom prst="rect">
            <a:avLst/>
          </a:prstGeom>
          <a:solidFill>
            <a:schemeClr val="tx1"/>
          </a:solidFill>
          <a:ln w="9525">
            <a:noFill/>
            <a:miter lim="800000"/>
            <a:headEnd/>
            <a:tailEnd/>
          </a:ln>
        </p:spPr>
        <p:txBody>
          <a:bodyPr wrap="square">
            <a:spAutoFit/>
          </a:bodyPr>
          <a:lstStyle/>
          <a:p>
            <a:pPr algn="l">
              <a:spcBef>
                <a:spcPct val="50000"/>
              </a:spcBef>
            </a:pPr>
            <a:r>
              <a:rPr lang="es-ES_tradnl" sz="3600" dirty="0">
                <a:solidFill>
                  <a:schemeClr val="bg1"/>
                </a:solidFill>
              </a:rPr>
              <a:t>Después la vida de Jesús </a:t>
            </a:r>
            <a:endParaRPr lang="es-MX" sz="3600" dirty="0">
              <a:solidFill>
                <a:schemeClr val="bg1"/>
              </a:solidFill>
            </a:endParaRPr>
          </a:p>
        </p:txBody>
      </p:sp>
      <p:pic>
        <p:nvPicPr>
          <p:cNvPr id="8201" name="Picture 9" descr="Ana anunciación"/>
          <p:cNvPicPr>
            <a:picLocks noChangeAspect="1" noChangeArrowheads="1"/>
          </p:cNvPicPr>
          <p:nvPr/>
        </p:nvPicPr>
        <p:blipFill>
          <a:blip r:embed="rId5" cstate="print"/>
          <a:srcRect/>
          <a:stretch>
            <a:fillRect/>
          </a:stretch>
        </p:blipFill>
        <p:spPr bwMode="auto">
          <a:xfrm>
            <a:off x="5292725" y="2205038"/>
            <a:ext cx="3535363" cy="3421062"/>
          </a:xfrm>
          <a:prstGeom prst="rect">
            <a:avLst/>
          </a:prstGeom>
          <a:noFill/>
          <a:ln w="9525">
            <a:noFill/>
            <a:miter lim="800000"/>
            <a:headEnd/>
            <a:tailEnd/>
          </a:ln>
        </p:spPr>
      </p:pic>
      <p:sp>
        <p:nvSpPr>
          <p:cNvPr id="8" name="7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ustDataLst>
      <p:tags r:id="rId1"/>
    </p:custDataLst>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left)">
                                      <p:cBhvr>
                                        <p:cTn id="7" dur="500"/>
                                        <p:tgtEl>
                                          <p:spTgt spid="819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animEffect transition="in" filter="wipe(left)">
                                      <p:cBhvr>
                                        <p:cTn id="11" dur="500"/>
                                        <p:tgtEl>
                                          <p:spTgt spid="8195">
                                            <p:txEl>
                                              <p:pRg st="1" end="1"/>
                                            </p:txEl>
                                          </p:spTgt>
                                        </p:tgtEl>
                                      </p:cBhvr>
                                    </p:animEffect>
                                  </p:childTnLst>
                                </p:cTn>
                              </p:par>
                            </p:childTnLst>
                          </p:cTn>
                        </p:par>
                        <p:par>
                          <p:cTn id="12" fill="hold">
                            <p:stCondLst>
                              <p:cond delay="1000"/>
                            </p:stCondLst>
                            <p:childTnLst>
                              <p:par>
                                <p:cTn id="13" presetID="18" presetClass="entr" presetSubtype="6" fill="hold" nodeType="afterEffect">
                                  <p:stCondLst>
                                    <p:cond delay="0"/>
                                  </p:stCondLst>
                                  <p:childTnLst>
                                    <p:set>
                                      <p:cBhvr>
                                        <p:cTn id="14" dur="1" fill="hold">
                                          <p:stCondLst>
                                            <p:cond delay="0"/>
                                          </p:stCondLst>
                                        </p:cTn>
                                        <p:tgtEl>
                                          <p:spTgt spid="8197"/>
                                        </p:tgtEl>
                                        <p:attrNameLst>
                                          <p:attrName>style.visibility</p:attrName>
                                        </p:attrNameLst>
                                      </p:cBhvr>
                                      <p:to>
                                        <p:strVal val="visible"/>
                                      </p:to>
                                    </p:set>
                                    <p:animEffect transition="in" filter="strips(downRight)">
                                      <p:cBhvr>
                                        <p:cTn id="15" dur="2000"/>
                                        <p:tgtEl>
                                          <p:spTgt spid="8197"/>
                                        </p:tgtEl>
                                      </p:cBhvr>
                                    </p:animEffect>
                                  </p:childTnLst>
                                </p:cTn>
                              </p:par>
                            </p:childTnLst>
                          </p:cTn>
                        </p:par>
                        <p:par>
                          <p:cTn id="16" fill="hold">
                            <p:stCondLst>
                              <p:cond delay="3000"/>
                            </p:stCondLst>
                            <p:childTnLst>
                              <p:par>
                                <p:cTn id="17" presetID="5" presetClass="exit" presetSubtype="10" fill="hold" nodeType="afterEffect">
                                  <p:stCondLst>
                                    <p:cond delay="2000"/>
                                  </p:stCondLst>
                                  <p:childTnLst>
                                    <p:animEffect transition="out" filter="checkerboard(across)">
                                      <p:cBhvr>
                                        <p:cTn id="18" dur="2000"/>
                                        <p:tgtEl>
                                          <p:spTgt spid="8197"/>
                                        </p:tgtEl>
                                      </p:cBhvr>
                                    </p:animEffect>
                                    <p:set>
                                      <p:cBhvr>
                                        <p:cTn id="19" dur="1" fill="hold">
                                          <p:stCondLst>
                                            <p:cond delay="1999"/>
                                          </p:stCondLst>
                                        </p:cTn>
                                        <p:tgtEl>
                                          <p:spTgt spid="8197"/>
                                        </p:tgtEl>
                                        <p:attrNameLst>
                                          <p:attrName>style.visibility</p:attrName>
                                        </p:attrNameLst>
                                      </p:cBhvr>
                                      <p:to>
                                        <p:strVal val="hidden"/>
                                      </p:to>
                                    </p:set>
                                  </p:childTnLst>
                                </p:cTn>
                              </p:par>
                            </p:childTnLst>
                          </p:cTn>
                        </p:par>
                        <p:par>
                          <p:cTn id="20" fill="hold">
                            <p:stCondLst>
                              <p:cond delay="7000"/>
                            </p:stCondLst>
                            <p:childTnLst>
                              <p:par>
                                <p:cTn id="21" presetID="22" presetClass="entr" presetSubtype="8" fill="hold" grpId="0" nodeType="afterEffect">
                                  <p:stCondLst>
                                    <p:cond delay="0"/>
                                  </p:stCondLst>
                                  <p:childTnLst>
                                    <p:set>
                                      <p:cBhvr>
                                        <p:cTn id="22" dur="1" fill="hold">
                                          <p:stCondLst>
                                            <p:cond delay="0"/>
                                          </p:stCondLst>
                                        </p:cTn>
                                        <p:tgtEl>
                                          <p:spTgt spid="8195">
                                            <p:txEl>
                                              <p:pRg st="2" end="2"/>
                                            </p:txEl>
                                          </p:spTgt>
                                        </p:tgtEl>
                                        <p:attrNameLst>
                                          <p:attrName>style.visibility</p:attrName>
                                        </p:attrNameLst>
                                      </p:cBhvr>
                                      <p:to>
                                        <p:strVal val="visible"/>
                                      </p:to>
                                    </p:set>
                                    <p:animEffect transition="in" filter="wipe(left)">
                                      <p:cBhvr>
                                        <p:cTn id="23" dur="500"/>
                                        <p:tgtEl>
                                          <p:spTgt spid="8195">
                                            <p:txEl>
                                              <p:pRg st="2" end="2"/>
                                            </p:txEl>
                                          </p:spTgt>
                                        </p:tgtEl>
                                      </p:cBhvr>
                                    </p:animEffect>
                                  </p:childTnLst>
                                </p:cTn>
                              </p:par>
                            </p:childTnLst>
                          </p:cTn>
                        </p:par>
                        <p:par>
                          <p:cTn id="24" fill="hold">
                            <p:stCondLst>
                              <p:cond delay="7500"/>
                            </p:stCondLst>
                            <p:childTnLst>
                              <p:par>
                                <p:cTn id="25" presetID="55" presetClass="entr" presetSubtype="0" fill="hold" nodeType="afterEffect">
                                  <p:stCondLst>
                                    <p:cond delay="1000"/>
                                  </p:stCondLst>
                                  <p:childTnLst>
                                    <p:set>
                                      <p:cBhvr>
                                        <p:cTn id="26" dur="1" fill="hold">
                                          <p:stCondLst>
                                            <p:cond delay="0"/>
                                          </p:stCondLst>
                                        </p:cTn>
                                        <p:tgtEl>
                                          <p:spTgt spid="8199"/>
                                        </p:tgtEl>
                                        <p:attrNameLst>
                                          <p:attrName>style.visibility</p:attrName>
                                        </p:attrNameLst>
                                      </p:cBhvr>
                                      <p:to>
                                        <p:strVal val="visible"/>
                                      </p:to>
                                    </p:set>
                                    <p:anim calcmode="lin" valueType="num">
                                      <p:cBhvr>
                                        <p:cTn id="27" dur="1000" fill="hold"/>
                                        <p:tgtEl>
                                          <p:spTgt spid="8199"/>
                                        </p:tgtEl>
                                        <p:attrNameLst>
                                          <p:attrName>ppt_w</p:attrName>
                                        </p:attrNameLst>
                                      </p:cBhvr>
                                      <p:tavLst>
                                        <p:tav tm="0">
                                          <p:val>
                                            <p:strVal val="#ppt_w*0.70"/>
                                          </p:val>
                                        </p:tav>
                                        <p:tav tm="100000">
                                          <p:val>
                                            <p:strVal val="#ppt_w"/>
                                          </p:val>
                                        </p:tav>
                                      </p:tavLst>
                                    </p:anim>
                                    <p:anim calcmode="lin" valueType="num">
                                      <p:cBhvr>
                                        <p:cTn id="28" dur="1000" fill="hold"/>
                                        <p:tgtEl>
                                          <p:spTgt spid="8199"/>
                                        </p:tgtEl>
                                        <p:attrNameLst>
                                          <p:attrName>ppt_h</p:attrName>
                                        </p:attrNameLst>
                                      </p:cBhvr>
                                      <p:tavLst>
                                        <p:tav tm="0">
                                          <p:val>
                                            <p:strVal val="#ppt_h"/>
                                          </p:val>
                                        </p:tav>
                                        <p:tav tm="100000">
                                          <p:val>
                                            <p:strVal val="#ppt_h"/>
                                          </p:val>
                                        </p:tav>
                                      </p:tavLst>
                                    </p:anim>
                                    <p:animEffect transition="in" filter="fade">
                                      <p:cBhvr>
                                        <p:cTn id="29" dur="1000"/>
                                        <p:tgtEl>
                                          <p:spTgt spid="8199"/>
                                        </p:tgtEl>
                                      </p:cBhvr>
                                    </p:animEffect>
                                  </p:childTnLst>
                                </p:cTn>
                              </p:par>
                            </p:childTnLst>
                          </p:cTn>
                        </p:par>
                        <p:par>
                          <p:cTn id="30" fill="hold">
                            <p:stCondLst>
                              <p:cond delay="9500"/>
                            </p:stCondLst>
                            <p:childTnLst>
                              <p:par>
                                <p:cTn id="31" presetID="3" presetClass="exit" presetSubtype="10" fill="hold" nodeType="afterEffect">
                                  <p:stCondLst>
                                    <p:cond delay="2000"/>
                                  </p:stCondLst>
                                  <p:childTnLst>
                                    <p:animEffect transition="out" filter="blinds(horizontal)">
                                      <p:cBhvr>
                                        <p:cTn id="32" dur="2000"/>
                                        <p:tgtEl>
                                          <p:spTgt spid="8199"/>
                                        </p:tgtEl>
                                      </p:cBhvr>
                                    </p:animEffect>
                                    <p:set>
                                      <p:cBhvr>
                                        <p:cTn id="33" dur="1" fill="hold">
                                          <p:stCondLst>
                                            <p:cond delay="1999"/>
                                          </p:stCondLst>
                                        </p:cTn>
                                        <p:tgtEl>
                                          <p:spTgt spid="8199"/>
                                        </p:tgtEl>
                                        <p:attrNameLst>
                                          <p:attrName>style.visibility</p:attrName>
                                        </p:attrNameLst>
                                      </p:cBhvr>
                                      <p:to>
                                        <p:strVal val="hidden"/>
                                      </p:to>
                                    </p:set>
                                  </p:childTnLst>
                                </p:cTn>
                              </p:par>
                            </p:childTnLst>
                          </p:cTn>
                        </p:par>
                        <p:par>
                          <p:cTn id="34" fill="hold">
                            <p:stCondLst>
                              <p:cond delay="13500"/>
                            </p:stCondLst>
                            <p:childTnLst>
                              <p:par>
                                <p:cTn id="35" presetID="22" presetClass="entr" presetSubtype="8" fill="hold" grpId="0" nodeType="afterEffect">
                                  <p:stCondLst>
                                    <p:cond delay="0"/>
                                  </p:stCondLst>
                                  <p:childTnLst>
                                    <p:set>
                                      <p:cBhvr>
                                        <p:cTn id="36" dur="1" fill="hold">
                                          <p:stCondLst>
                                            <p:cond delay="0"/>
                                          </p:stCondLst>
                                        </p:cTn>
                                        <p:tgtEl>
                                          <p:spTgt spid="8195">
                                            <p:txEl>
                                              <p:pRg st="3" end="3"/>
                                            </p:txEl>
                                          </p:spTgt>
                                        </p:tgtEl>
                                        <p:attrNameLst>
                                          <p:attrName>style.visibility</p:attrName>
                                        </p:attrNameLst>
                                      </p:cBhvr>
                                      <p:to>
                                        <p:strVal val="visible"/>
                                      </p:to>
                                    </p:set>
                                    <p:animEffect transition="in" filter="wipe(left)">
                                      <p:cBhvr>
                                        <p:cTn id="37" dur="500"/>
                                        <p:tgtEl>
                                          <p:spTgt spid="8195">
                                            <p:txEl>
                                              <p:pRg st="3" end="3"/>
                                            </p:txEl>
                                          </p:spTgt>
                                        </p:tgtEl>
                                      </p:cBhvr>
                                    </p:animEffect>
                                  </p:childTnLst>
                                </p:cTn>
                              </p:par>
                            </p:childTnLst>
                          </p:cTn>
                        </p:par>
                        <p:par>
                          <p:cTn id="38" fill="hold">
                            <p:stCondLst>
                              <p:cond delay="14000"/>
                            </p:stCondLst>
                            <p:childTnLst>
                              <p:par>
                                <p:cTn id="39" presetID="18" presetClass="entr" presetSubtype="12" fill="hold" nodeType="afterEffect">
                                  <p:stCondLst>
                                    <p:cond delay="2000"/>
                                  </p:stCondLst>
                                  <p:childTnLst>
                                    <p:set>
                                      <p:cBhvr>
                                        <p:cTn id="40" dur="1" fill="hold">
                                          <p:stCondLst>
                                            <p:cond delay="0"/>
                                          </p:stCondLst>
                                        </p:cTn>
                                        <p:tgtEl>
                                          <p:spTgt spid="8201"/>
                                        </p:tgtEl>
                                        <p:attrNameLst>
                                          <p:attrName>style.visibility</p:attrName>
                                        </p:attrNameLst>
                                      </p:cBhvr>
                                      <p:to>
                                        <p:strVal val="visible"/>
                                      </p:to>
                                    </p:set>
                                    <p:animEffect transition="in" filter="strips(downLeft)">
                                      <p:cBhvr>
                                        <p:cTn id="41" dur="2000"/>
                                        <p:tgtEl>
                                          <p:spTgt spid="8201"/>
                                        </p:tgtEl>
                                      </p:cBhvr>
                                    </p:animEffect>
                                  </p:childTnLst>
                                </p:cTn>
                              </p:par>
                            </p:childTnLst>
                          </p:cTn>
                        </p:par>
                        <p:par>
                          <p:cTn id="42" fill="hold">
                            <p:stCondLst>
                              <p:cond delay="18000"/>
                            </p:stCondLst>
                            <p:childTnLst>
                              <p:par>
                                <p:cTn id="43" presetID="13" presetClass="exit" presetSubtype="16" fill="hold" nodeType="afterEffect">
                                  <p:stCondLst>
                                    <p:cond delay="2000"/>
                                  </p:stCondLst>
                                  <p:childTnLst>
                                    <p:animEffect transition="out" filter="plus(in)">
                                      <p:cBhvr>
                                        <p:cTn id="44" dur="2000"/>
                                        <p:tgtEl>
                                          <p:spTgt spid="8201"/>
                                        </p:tgtEl>
                                      </p:cBhvr>
                                    </p:animEffect>
                                    <p:set>
                                      <p:cBhvr>
                                        <p:cTn id="45" dur="1" fill="hold">
                                          <p:stCondLst>
                                            <p:cond delay="1999"/>
                                          </p:stCondLst>
                                        </p:cTn>
                                        <p:tgtEl>
                                          <p:spTgt spid="8201"/>
                                        </p:tgtEl>
                                        <p:attrNameLst>
                                          <p:attrName>style.visibility</p:attrName>
                                        </p:attrNameLst>
                                      </p:cBhvr>
                                      <p:to>
                                        <p:strVal val="hidden"/>
                                      </p:to>
                                    </p:set>
                                  </p:childTnLst>
                                </p:cTn>
                              </p:par>
                            </p:childTnLst>
                          </p:cTn>
                        </p:par>
                        <p:par>
                          <p:cTn id="46" fill="hold">
                            <p:stCondLst>
                              <p:cond delay="22000"/>
                            </p:stCondLst>
                            <p:childTnLst>
                              <p:par>
                                <p:cTn id="47" presetID="54" presetClass="entr" presetSubtype="0" accel="100000" fill="hold" grpId="0" nodeType="afterEffect">
                                  <p:stCondLst>
                                    <p:cond delay="0"/>
                                  </p:stCondLst>
                                  <p:childTnLst>
                                    <p:set>
                                      <p:cBhvr>
                                        <p:cTn id="48" dur="1" fill="hold">
                                          <p:stCondLst>
                                            <p:cond delay="0"/>
                                          </p:stCondLst>
                                        </p:cTn>
                                        <p:tgtEl>
                                          <p:spTgt spid="8196"/>
                                        </p:tgtEl>
                                        <p:attrNameLst>
                                          <p:attrName>style.visibility</p:attrName>
                                        </p:attrNameLst>
                                      </p:cBhvr>
                                      <p:to>
                                        <p:strVal val="visible"/>
                                      </p:to>
                                    </p:set>
                                    <p:anim calcmode="lin" valueType="num">
                                      <p:cBhvr>
                                        <p:cTn id="49" dur="2000" fill="hold"/>
                                        <p:tgtEl>
                                          <p:spTgt spid="8196"/>
                                        </p:tgtEl>
                                        <p:attrNameLst>
                                          <p:attrName>ppt_w</p:attrName>
                                        </p:attrNameLst>
                                      </p:cBhvr>
                                      <p:tavLst>
                                        <p:tav tm="0">
                                          <p:val>
                                            <p:strVal val="#ppt_w*0.05"/>
                                          </p:val>
                                        </p:tav>
                                        <p:tav tm="100000">
                                          <p:val>
                                            <p:strVal val="#ppt_w"/>
                                          </p:val>
                                        </p:tav>
                                      </p:tavLst>
                                    </p:anim>
                                    <p:anim calcmode="lin" valueType="num">
                                      <p:cBhvr>
                                        <p:cTn id="50" dur="2000" fill="hold"/>
                                        <p:tgtEl>
                                          <p:spTgt spid="8196"/>
                                        </p:tgtEl>
                                        <p:attrNameLst>
                                          <p:attrName>ppt_h</p:attrName>
                                        </p:attrNameLst>
                                      </p:cBhvr>
                                      <p:tavLst>
                                        <p:tav tm="0">
                                          <p:val>
                                            <p:strVal val="#ppt_h"/>
                                          </p:val>
                                        </p:tav>
                                        <p:tav tm="100000">
                                          <p:val>
                                            <p:strVal val="#ppt_h"/>
                                          </p:val>
                                        </p:tav>
                                      </p:tavLst>
                                    </p:anim>
                                    <p:anim calcmode="lin" valueType="num">
                                      <p:cBhvr>
                                        <p:cTn id="51" dur="2000" fill="hold"/>
                                        <p:tgtEl>
                                          <p:spTgt spid="8196"/>
                                        </p:tgtEl>
                                        <p:attrNameLst>
                                          <p:attrName>ppt_x</p:attrName>
                                        </p:attrNameLst>
                                      </p:cBhvr>
                                      <p:tavLst>
                                        <p:tav tm="0">
                                          <p:val>
                                            <p:strVal val="#ppt_x-.2"/>
                                          </p:val>
                                        </p:tav>
                                        <p:tav tm="100000">
                                          <p:val>
                                            <p:strVal val="#ppt_x"/>
                                          </p:val>
                                        </p:tav>
                                      </p:tavLst>
                                    </p:anim>
                                    <p:anim calcmode="lin" valueType="num">
                                      <p:cBhvr>
                                        <p:cTn id="52" dur="2000" fill="hold"/>
                                        <p:tgtEl>
                                          <p:spTgt spid="8196"/>
                                        </p:tgtEl>
                                        <p:attrNameLst>
                                          <p:attrName>ppt_y</p:attrName>
                                        </p:attrNameLst>
                                      </p:cBhvr>
                                      <p:tavLst>
                                        <p:tav tm="0">
                                          <p:val>
                                            <p:strVal val="#ppt_y"/>
                                          </p:val>
                                        </p:tav>
                                        <p:tav tm="100000">
                                          <p:val>
                                            <p:strVal val="#ppt_y"/>
                                          </p:val>
                                        </p:tav>
                                      </p:tavLst>
                                    </p:anim>
                                    <p:animEffect transition="in" filter="fade">
                                      <p:cBhvr>
                                        <p:cTn id="53" dur="2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P spid="819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Line 21"/>
          <p:cNvSpPr>
            <a:spLocks noChangeShapeType="1"/>
          </p:cNvSpPr>
          <p:nvPr/>
        </p:nvSpPr>
        <p:spPr bwMode="auto">
          <a:xfrm>
            <a:off x="6804248" y="3284984"/>
            <a:ext cx="1224136" cy="2592288"/>
          </a:xfrm>
          <a:prstGeom prst="line">
            <a:avLst/>
          </a:prstGeom>
          <a:noFill/>
          <a:ln w="9525">
            <a:solidFill>
              <a:schemeClr val="tx1"/>
            </a:solidFill>
            <a:round/>
            <a:headEnd/>
            <a:tailEnd type="triangle" w="med" len="med"/>
          </a:ln>
        </p:spPr>
        <p:txBody>
          <a:bodyPr wrap="none" anchor="ctr"/>
          <a:lstStyle/>
          <a:p>
            <a:pPr algn="ctr"/>
            <a:endParaRPr lang="es-MX"/>
          </a:p>
        </p:txBody>
      </p:sp>
      <p:sp>
        <p:nvSpPr>
          <p:cNvPr id="40964" name="Text Box 4"/>
          <p:cNvSpPr txBox="1">
            <a:spLocks noChangeArrowheads="1"/>
          </p:cNvSpPr>
          <p:nvPr/>
        </p:nvSpPr>
        <p:spPr bwMode="auto">
          <a:xfrm>
            <a:off x="2844304" y="404813"/>
            <a:ext cx="4031952" cy="461665"/>
          </a:xfrm>
          <a:prstGeom prst="rect">
            <a:avLst/>
          </a:prstGeom>
          <a:solidFill>
            <a:schemeClr val="tx1"/>
          </a:solidFill>
          <a:ln w="9525">
            <a:noFill/>
            <a:miter lim="800000"/>
            <a:headEnd/>
            <a:tailEnd/>
          </a:ln>
        </p:spPr>
        <p:txBody>
          <a:bodyPr wrap="square">
            <a:spAutoFit/>
          </a:bodyPr>
          <a:lstStyle/>
          <a:p>
            <a:pPr algn="ctr">
              <a:spcBef>
                <a:spcPct val="50000"/>
              </a:spcBef>
            </a:pPr>
            <a:r>
              <a:rPr lang="es-MX" b="1" dirty="0">
                <a:solidFill>
                  <a:schemeClr val="bg1"/>
                </a:solidFill>
              </a:rPr>
              <a:t>Composición de lugar</a:t>
            </a:r>
          </a:p>
        </p:txBody>
      </p:sp>
      <p:pic>
        <p:nvPicPr>
          <p:cNvPr id="40966" name="Picture 6" descr="Mundo02"/>
          <p:cNvPicPr>
            <a:picLocks noChangeAspect="1" noChangeArrowheads="1"/>
          </p:cNvPicPr>
          <p:nvPr/>
        </p:nvPicPr>
        <p:blipFill>
          <a:blip r:embed="rId3" cstate="print"/>
          <a:srcRect/>
          <a:stretch>
            <a:fillRect/>
          </a:stretch>
        </p:blipFill>
        <p:spPr bwMode="auto">
          <a:xfrm>
            <a:off x="2124075" y="1052513"/>
            <a:ext cx="1619250" cy="1670050"/>
          </a:xfrm>
          <a:prstGeom prst="rect">
            <a:avLst/>
          </a:prstGeom>
          <a:noFill/>
          <a:ln w="9525">
            <a:noFill/>
            <a:miter lim="800000"/>
            <a:headEnd/>
            <a:tailEnd/>
          </a:ln>
        </p:spPr>
      </p:pic>
      <p:pic>
        <p:nvPicPr>
          <p:cNvPr id="40967" name="Picture 7" descr="227"/>
          <p:cNvPicPr>
            <a:picLocks noChangeAspect="1" noChangeArrowheads="1"/>
          </p:cNvPicPr>
          <p:nvPr/>
        </p:nvPicPr>
        <p:blipFill>
          <a:blip r:embed="rId4" cstate="print"/>
          <a:srcRect/>
          <a:stretch>
            <a:fillRect/>
          </a:stretch>
        </p:blipFill>
        <p:spPr bwMode="auto">
          <a:xfrm>
            <a:off x="4500563" y="981075"/>
            <a:ext cx="1336675" cy="1795463"/>
          </a:xfrm>
          <a:prstGeom prst="rect">
            <a:avLst/>
          </a:prstGeom>
          <a:noFill/>
          <a:ln w="9525">
            <a:noFill/>
            <a:miter lim="800000"/>
            <a:headEnd/>
            <a:tailEnd/>
          </a:ln>
        </p:spPr>
      </p:pic>
      <p:pic>
        <p:nvPicPr>
          <p:cNvPr id="40968" name="Picture 8" descr="Ana anunciación"/>
          <p:cNvPicPr>
            <a:picLocks noChangeAspect="1" noChangeArrowheads="1"/>
          </p:cNvPicPr>
          <p:nvPr/>
        </p:nvPicPr>
        <p:blipFill>
          <a:blip r:embed="rId5" cstate="print"/>
          <a:srcRect/>
          <a:stretch>
            <a:fillRect/>
          </a:stretch>
        </p:blipFill>
        <p:spPr bwMode="auto">
          <a:xfrm>
            <a:off x="6659563" y="1050925"/>
            <a:ext cx="1663700" cy="1609725"/>
          </a:xfrm>
          <a:prstGeom prst="rect">
            <a:avLst/>
          </a:prstGeom>
          <a:noFill/>
          <a:ln w="9525">
            <a:noFill/>
            <a:miter lim="800000"/>
            <a:headEnd/>
            <a:tailEnd/>
          </a:ln>
        </p:spPr>
      </p:pic>
      <p:sp>
        <p:nvSpPr>
          <p:cNvPr id="22535" name="Text Box 13"/>
          <p:cNvSpPr txBox="1">
            <a:spLocks noChangeArrowheads="1"/>
          </p:cNvSpPr>
          <p:nvPr/>
        </p:nvSpPr>
        <p:spPr bwMode="auto">
          <a:xfrm>
            <a:off x="5724525" y="4941888"/>
            <a:ext cx="1727200" cy="457200"/>
          </a:xfrm>
          <a:prstGeom prst="rect">
            <a:avLst/>
          </a:prstGeom>
          <a:noFill/>
          <a:ln w="9525">
            <a:noFill/>
            <a:miter lim="800000"/>
            <a:headEnd/>
            <a:tailEnd/>
          </a:ln>
        </p:spPr>
        <p:txBody>
          <a:bodyPr anchor="ctr">
            <a:spAutoFit/>
          </a:bodyPr>
          <a:lstStyle/>
          <a:p>
            <a:pPr algn="ctr">
              <a:spcBef>
                <a:spcPct val="50000"/>
              </a:spcBef>
            </a:pPr>
            <a:endParaRPr lang="es-MX">
              <a:solidFill>
                <a:schemeClr val="tx1"/>
              </a:solidFill>
            </a:endParaRPr>
          </a:p>
        </p:txBody>
      </p:sp>
      <p:sp>
        <p:nvSpPr>
          <p:cNvPr id="40974" name="Text Box 14"/>
          <p:cNvSpPr txBox="1">
            <a:spLocks noChangeArrowheads="1"/>
          </p:cNvSpPr>
          <p:nvPr/>
        </p:nvSpPr>
        <p:spPr bwMode="auto">
          <a:xfrm>
            <a:off x="6372224" y="4581525"/>
            <a:ext cx="2376239" cy="831850"/>
          </a:xfrm>
          <a:prstGeom prst="rect">
            <a:avLst/>
          </a:prstGeom>
          <a:solidFill>
            <a:srgbClr val="FF3300"/>
          </a:solidFill>
          <a:ln w="9525">
            <a:solidFill>
              <a:schemeClr val="tx1"/>
            </a:solidFill>
            <a:miter lim="800000"/>
            <a:headEnd/>
            <a:tailEnd/>
          </a:ln>
        </p:spPr>
        <p:txBody>
          <a:bodyPr wrap="square" anchor="ctr">
            <a:spAutoFit/>
          </a:bodyPr>
          <a:lstStyle/>
          <a:p>
            <a:pPr algn="ctr">
              <a:spcBef>
                <a:spcPct val="50000"/>
              </a:spcBef>
            </a:pPr>
            <a:r>
              <a:rPr lang="es-ES_tradnl" b="1" dirty="0"/>
              <a:t>Conocimiento psicológico</a:t>
            </a:r>
            <a:endParaRPr lang="es-MX" b="1" dirty="0"/>
          </a:p>
        </p:txBody>
      </p:sp>
      <p:sp>
        <p:nvSpPr>
          <p:cNvPr id="40975" name="Text Box 15"/>
          <p:cNvSpPr txBox="1">
            <a:spLocks noChangeArrowheads="1"/>
          </p:cNvSpPr>
          <p:nvPr/>
        </p:nvSpPr>
        <p:spPr bwMode="auto">
          <a:xfrm>
            <a:off x="1259632" y="5805488"/>
            <a:ext cx="2375942" cy="831850"/>
          </a:xfrm>
          <a:prstGeom prst="rect">
            <a:avLst/>
          </a:prstGeom>
          <a:solidFill>
            <a:srgbClr val="FF3300"/>
          </a:solidFill>
          <a:ln w="9525">
            <a:solidFill>
              <a:schemeClr val="tx1"/>
            </a:solidFill>
            <a:miter lim="800000"/>
            <a:headEnd/>
            <a:tailEnd/>
          </a:ln>
        </p:spPr>
        <p:txBody>
          <a:bodyPr wrap="square" anchor="ctr">
            <a:spAutoFit/>
          </a:bodyPr>
          <a:lstStyle/>
          <a:p>
            <a:pPr algn="ctr">
              <a:spcBef>
                <a:spcPct val="50000"/>
              </a:spcBef>
            </a:pPr>
            <a:r>
              <a:rPr lang="es-ES_tradnl" b="1" dirty="0"/>
              <a:t>Conocimiento teológico</a:t>
            </a:r>
            <a:endParaRPr lang="es-MX" b="1" dirty="0"/>
          </a:p>
        </p:txBody>
      </p:sp>
      <p:sp>
        <p:nvSpPr>
          <p:cNvPr id="40976" name="Text Box 16"/>
          <p:cNvSpPr txBox="1">
            <a:spLocks noChangeArrowheads="1"/>
          </p:cNvSpPr>
          <p:nvPr/>
        </p:nvSpPr>
        <p:spPr bwMode="auto">
          <a:xfrm>
            <a:off x="3851920" y="5516563"/>
            <a:ext cx="2376264" cy="831850"/>
          </a:xfrm>
          <a:prstGeom prst="rect">
            <a:avLst/>
          </a:prstGeom>
          <a:solidFill>
            <a:srgbClr val="FF3300"/>
          </a:solidFill>
          <a:ln w="9525">
            <a:solidFill>
              <a:schemeClr val="tx1"/>
            </a:solidFill>
            <a:miter lim="800000"/>
            <a:headEnd/>
            <a:tailEnd/>
          </a:ln>
        </p:spPr>
        <p:txBody>
          <a:bodyPr wrap="square" anchor="ctr">
            <a:spAutoFit/>
          </a:bodyPr>
          <a:lstStyle/>
          <a:p>
            <a:pPr algn="ctr">
              <a:spcBef>
                <a:spcPct val="50000"/>
              </a:spcBef>
            </a:pPr>
            <a:r>
              <a:rPr lang="es-ES_tradnl" b="1"/>
              <a:t>Conocimiento místico</a:t>
            </a:r>
            <a:endParaRPr lang="es-MX" b="1"/>
          </a:p>
        </p:txBody>
      </p:sp>
      <p:sp>
        <p:nvSpPr>
          <p:cNvPr id="40977" name="Line 17"/>
          <p:cNvSpPr>
            <a:spLocks noChangeShapeType="1"/>
          </p:cNvSpPr>
          <p:nvPr/>
        </p:nvSpPr>
        <p:spPr bwMode="auto">
          <a:xfrm>
            <a:off x="4787900" y="3429000"/>
            <a:ext cx="0" cy="360363"/>
          </a:xfrm>
          <a:prstGeom prst="line">
            <a:avLst/>
          </a:prstGeom>
          <a:noFill/>
          <a:ln w="9525">
            <a:solidFill>
              <a:schemeClr val="tx1"/>
            </a:solidFill>
            <a:round/>
            <a:headEnd/>
            <a:tailEnd type="triangle" w="med" len="med"/>
          </a:ln>
        </p:spPr>
        <p:txBody>
          <a:bodyPr wrap="none" anchor="ctr"/>
          <a:lstStyle/>
          <a:p>
            <a:pPr algn="ctr"/>
            <a:endParaRPr lang="es-MX"/>
          </a:p>
        </p:txBody>
      </p:sp>
      <p:sp>
        <p:nvSpPr>
          <p:cNvPr id="40978" name="Line 18"/>
          <p:cNvSpPr>
            <a:spLocks noChangeShapeType="1"/>
          </p:cNvSpPr>
          <p:nvPr/>
        </p:nvSpPr>
        <p:spPr bwMode="auto">
          <a:xfrm flipH="1">
            <a:off x="2916238" y="3500438"/>
            <a:ext cx="1368425" cy="1081087"/>
          </a:xfrm>
          <a:prstGeom prst="line">
            <a:avLst/>
          </a:prstGeom>
          <a:noFill/>
          <a:ln w="9525">
            <a:solidFill>
              <a:schemeClr val="tx1"/>
            </a:solidFill>
            <a:round/>
            <a:headEnd/>
            <a:tailEnd type="triangle" w="med" len="med"/>
          </a:ln>
        </p:spPr>
        <p:txBody>
          <a:bodyPr wrap="none" anchor="ctr"/>
          <a:lstStyle/>
          <a:p>
            <a:pPr algn="ctr"/>
            <a:endParaRPr lang="es-MX"/>
          </a:p>
        </p:txBody>
      </p:sp>
      <p:sp>
        <p:nvSpPr>
          <p:cNvPr id="40979" name="Line 19"/>
          <p:cNvSpPr>
            <a:spLocks noChangeShapeType="1"/>
          </p:cNvSpPr>
          <p:nvPr/>
        </p:nvSpPr>
        <p:spPr bwMode="auto">
          <a:xfrm flipH="1">
            <a:off x="3419475" y="3429000"/>
            <a:ext cx="1152525" cy="2305050"/>
          </a:xfrm>
          <a:prstGeom prst="line">
            <a:avLst/>
          </a:prstGeom>
          <a:noFill/>
          <a:ln w="9525">
            <a:solidFill>
              <a:schemeClr val="tx1"/>
            </a:solidFill>
            <a:round/>
            <a:headEnd/>
            <a:tailEnd type="triangle" w="med" len="med"/>
          </a:ln>
        </p:spPr>
        <p:txBody>
          <a:bodyPr wrap="none" anchor="ctr"/>
          <a:lstStyle/>
          <a:p>
            <a:pPr algn="ctr"/>
            <a:endParaRPr lang="es-MX"/>
          </a:p>
        </p:txBody>
      </p:sp>
      <p:sp>
        <p:nvSpPr>
          <p:cNvPr id="40980" name="Line 20"/>
          <p:cNvSpPr>
            <a:spLocks noChangeShapeType="1"/>
          </p:cNvSpPr>
          <p:nvPr/>
        </p:nvSpPr>
        <p:spPr bwMode="auto">
          <a:xfrm>
            <a:off x="5580063" y="3357563"/>
            <a:ext cx="0" cy="2087562"/>
          </a:xfrm>
          <a:prstGeom prst="line">
            <a:avLst/>
          </a:prstGeom>
          <a:noFill/>
          <a:ln w="9525">
            <a:solidFill>
              <a:schemeClr val="tx1"/>
            </a:solidFill>
            <a:round/>
            <a:headEnd/>
            <a:tailEnd type="triangle" w="med" len="med"/>
          </a:ln>
        </p:spPr>
        <p:txBody>
          <a:bodyPr wrap="none" anchor="ctr"/>
          <a:lstStyle/>
          <a:p>
            <a:pPr algn="ctr"/>
            <a:endParaRPr lang="es-MX"/>
          </a:p>
        </p:txBody>
      </p:sp>
      <p:sp>
        <p:nvSpPr>
          <p:cNvPr id="40981" name="Line 21"/>
          <p:cNvSpPr>
            <a:spLocks noChangeShapeType="1"/>
          </p:cNvSpPr>
          <p:nvPr/>
        </p:nvSpPr>
        <p:spPr bwMode="auto">
          <a:xfrm>
            <a:off x="6300788" y="3429000"/>
            <a:ext cx="647700" cy="1079500"/>
          </a:xfrm>
          <a:prstGeom prst="line">
            <a:avLst/>
          </a:prstGeom>
          <a:noFill/>
          <a:ln w="9525">
            <a:solidFill>
              <a:schemeClr val="tx1"/>
            </a:solidFill>
            <a:round/>
            <a:headEnd/>
            <a:tailEnd type="triangle" w="med" len="med"/>
          </a:ln>
        </p:spPr>
        <p:txBody>
          <a:bodyPr wrap="none" anchor="ctr"/>
          <a:lstStyle/>
          <a:p>
            <a:pPr algn="ctr"/>
            <a:endParaRPr lang="es-MX"/>
          </a:p>
        </p:txBody>
      </p:sp>
      <p:sp>
        <p:nvSpPr>
          <p:cNvPr id="40970" name="Text Box 10"/>
          <p:cNvSpPr txBox="1">
            <a:spLocks noChangeArrowheads="1"/>
          </p:cNvSpPr>
          <p:nvPr/>
        </p:nvSpPr>
        <p:spPr bwMode="auto">
          <a:xfrm>
            <a:off x="3851274" y="3789363"/>
            <a:ext cx="2376909" cy="831850"/>
          </a:xfrm>
          <a:prstGeom prst="rect">
            <a:avLst/>
          </a:prstGeom>
          <a:solidFill>
            <a:srgbClr val="FF3300"/>
          </a:solidFill>
          <a:ln w="9525">
            <a:solidFill>
              <a:schemeClr val="tx1"/>
            </a:solidFill>
            <a:miter lim="800000"/>
            <a:headEnd/>
            <a:tailEnd/>
          </a:ln>
        </p:spPr>
        <p:txBody>
          <a:bodyPr wrap="square" anchor="ctr">
            <a:spAutoFit/>
          </a:bodyPr>
          <a:lstStyle/>
          <a:p>
            <a:pPr algn="ctr">
              <a:spcBef>
                <a:spcPct val="50000"/>
              </a:spcBef>
            </a:pPr>
            <a:r>
              <a:rPr lang="es-ES_tradnl" b="1"/>
              <a:t>Conocimiento interno</a:t>
            </a:r>
            <a:endParaRPr lang="es-MX" b="1"/>
          </a:p>
        </p:txBody>
      </p:sp>
      <p:sp>
        <p:nvSpPr>
          <p:cNvPr id="40972" name="Text Box 12"/>
          <p:cNvSpPr txBox="1">
            <a:spLocks noChangeArrowheads="1"/>
          </p:cNvSpPr>
          <p:nvPr/>
        </p:nvSpPr>
        <p:spPr bwMode="auto">
          <a:xfrm>
            <a:off x="1403649" y="4652963"/>
            <a:ext cx="2592090" cy="758825"/>
          </a:xfrm>
          <a:prstGeom prst="rect">
            <a:avLst/>
          </a:prstGeom>
          <a:solidFill>
            <a:srgbClr val="FF3300"/>
          </a:solidFill>
          <a:ln w="9525">
            <a:solidFill>
              <a:schemeClr val="tx1"/>
            </a:solidFill>
            <a:miter lim="800000"/>
            <a:headEnd/>
            <a:tailEnd/>
          </a:ln>
        </p:spPr>
        <p:txBody>
          <a:bodyPr wrap="square" lIns="18000" rIns="18000" anchor="ctr">
            <a:spAutoFit/>
          </a:bodyPr>
          <a:lstStyle/>
          <a:p>
            <a:pPr marL="179388" lvl="1" algn="ctr">
              <a:lnSpc>
                <a:spcPct val="90000"/>
              </a:lnSpc>
              <a:spcBef>
                <a:spcPct val="20000"/>
              </a:spcBef>
            </a:pPr>
            <a:r>
              <a:rPr lang="es-ES_tradnl" b="1" dirty="0"/>
              <a:t>Conocimiento histórico</a:t>
            </a:r>
            <a:endParaRPr lang="es-MX" b="1" dirty="0"/>
          </a:p>
        </p:txBody>
      </p:sp>
      <p:sp>
        <p:nvSpPr>
          <p:cNvPr id="40969" name="Text Box 9"/>
          <p:cNvSpPr txBox="1">
            <a:spLocks noChangeArrowheads="1"/>
          </p:cNvSpPr>
          <p:nvPr/>
        </p:nvSpPr>
        <p:spPr bwMode="auto">
          <a:xfrm>
            <a:off x="1979091" y="2852936"/>
            <a:ext cx="6913389" cy="461665"/>
          </a:xfrm>
          <a:prstGeom prst="rect">
            <a:avLst/>
          </a:prstGeom>
          <a:solidFill>
            <a:schemeClr val="bg1"/>
          </a:solidFill>
          <a:ln w="9525">
            <a:noFill/>
            <a:miter lim="800000"/>
            <a:headEnd/>
            <a:tailEnd/>
          </a:ln>
        </p:spPr>
        <p:txBody>
          <a:bodyPr wrap="square">
            <a:spAutoFit/>
          </a:bodyPr>
          <a:lstStyle/>
          <a:p>
            <a:pPr algn="l">
              <a:spcBef>
                <a:spcPct val="50000"/>
              </a:spcBef>
            </a:pPr>
            <a:r>
              <a:rPr lang="es-ES_tradnl" dirty="0">
                <a:solidFill>
                  <a:schemeClr val="tx1"/>
                </a:solidFill>
              </a:rPr>
              <a:t>Petición: </a:t>
            </a:r>
            <a:r>
              <a:rPr lang="es-ES_tradnl" b="1" i="1" dirty="0">
                <a:solidFill>
                  <a:schemeClr val="tx1"/>
                </a:solidFill>
              </a:rPr>
              <a:t>conocimiento, amor, seguimiento</a:t>
            </a:r>
            <a:endParaRPr lang="es-MX" b="1" i="1" dirty="0">
              <a:solidFill>
                <a:schemeClr val="tx1"/>
              </a:solidFill>
            </a:endParaRPr>
          </a:p>
        </p:txBody>
      </p:sp>
      <p:sp>
        <p:nvSpPr>
          <p:cNvPr id="19" name="Text Box 12"/>
          <p:cNvSpPr txBox="1">
            <a:spLocks noChangeArrowheads="1"/>
          </p:cNvSpPr>
          <p:nvPr/>
        </p:nvSpPr>
        <p:spPr bwMode="auto">
          <a:xfrm>
            <a:off x="6444406" y="5947050"/>
            <a:ext cx="2592090" cy="763286"/>
          </a:xfrm>
          <a:prstGeom prst="rect">
            <a:avLst/>
          </a:prstGeom>
          <a:solidFill>
            <a:srgbClr val="FF3300"/>
          </a:solidFill>
          <a:ln w="9525">
            <a:solidFill>
              <a:schemeClr val="tx1"/>
            </a:solidFill>
            <a:miter lim="800000"/>
            <a:headEnd/>
            <a:tailEnd/>
          </a:ln>
        </p:spPr>
        <p:txBody>
          <a:bodyPr wrap="square" lIns="18000" rIns="18000" anchor="ctr">
            <a:spAutoFit/>
          </a:bodyPr>
          <a:lstStyle/>
          <a:p>
            <a:pPr marL="179388" lvl="1" algn="ctr">
              <a:lnSpc>
                <a:spcPct val="90000"/>
              </a:lnSpc>
              <a:spcBef>
                <a:spcPct val="20000"/>
              </a:spcBef>
            </a:pPr>
            <a:r>
              <a:rPr lang="es-ES_tradnl" b="1" dirty="0"/>
              <a:t>Conocimiento </a:t>
            </a:r>
            <a:r>
              <a:rPr lang="es-ES_tradnl" b="1" dirty="0" smtClean="0"/>
              <a:t>Afectivo</a:t>
            </a:r>
            <a:endParaRPr lang="es-MX" b="1" dirty="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0964"/>
                                        </p:tgtEl>
                                        <p:attrNameLst>
                                          <p:attrName>style.visibility</p:attrName>
                                        </p:attrNameLst>
                                      </p:cBhvr>
                                      <p:to>
                                        <p:strVal val="visible"/>
                                      </p:to>
                                    </p:set>
                                    <p:anim calcmode="lin" valueType="num">
                                      <p:cBhvr>
                                        <p:cTn id="7" dur="500" fill="hold"/>
                                        <p:tgtEl>
                                          <p:spTgt spid="40964"/>
                                        </p:tgtEl>
                                        <p:attrNameLst>
                                          <p:attrName>ppt_w</p:attrName>
                                        </p:attrNameLst>
                                      </p:cBhvr>
                                      <p:tavLst>
                                        <p:tav tm="0">
                                          <p:val>
                                            <p:fltVal val="0"/>
                                          </p:val>
                                        </p:tav>
                                        <p:tav tm="100000">
                                          <p:val>
                                            <p:strVal val="#ppt_w"/>
                                          </p:val>
                                        </p:tav>
                                      </p:tavLst>
                                    </p:anim>
                                    <p:anim calcmode="lin" valueType="num">
                                      <p:cBhvr>
                                        <p:cTn id="8" dur="500" fill="hold"/>
                                        <p:tgtEl>
                                          <p:spTgt spid="40964"/>
                                        </p:tgtEl>
                                        <p:attrNameLst>
                                          <p:attrName>ppt_h</p:attrName>
                                        </p:attrNameLst>
                                      </p:cBhvr>
                                      <p:tavLst>
                                        <p:tav tm="0">
                                          <p:val>
                                            <p:fltVal val="0"/>
                                          </p:val>
                                        </p:tav>
                                        <p:tav tm="100000">
                                          <p:val>
                                            <p:strVal val="#ppt_h"/>
                                          </p:val>
                                        </p:tav>
                                      </p:tavLst>
                                    </p:anim>
                                    <p:animEffect transition="in" filter="fade">
                                      <p:cBhvr>
                                        <p:cTn id="9" dur="500"/>
                                        <p:tgtEl>
                                          <p:spTgt spid="40964"/>
                                        </p:tgtEl>
                                      </p:cBhvr>
                                    </p:animEffect>
                                  </p:childTnLst>
                                </p:cTn>
                              </p:par>
                            </p:childTnLst>
                          </p:cTn>
                        </p:par>
                        <p:par>
                          <p:cTn id="10" fill="hold">
                            <p:stCondLst>
                              <p:cond delay="500"/>
                            </p:stCondLst>
                            <p:childTnLst>
                              <p:par>
                                <p:cTn id="11" presetID="18" presetClass="entr" presetSubtype="6" fill="hold" nodeType="afterEffect">
                                  <p:stCondLst>
                                    <p:cond delay="0"/>
                                  </p:stCondLst>
                                  <p:childTnLst>
                                    <p:set>
                                      <p:cBhvr>
                                        <p:cTn id="12" dur="1" fill="hold">
                                          <p:stCondLst>
                                            <p:cond delay="0"/>
                                          </p:stCondLst>
                                        </p:cTn>
                                        <p:tgtEl>
                                          <p:spTgt spid="40966"/>
                                        </p:tgtEl>
                                        <p:attrNameLst>
                                          <p:attrName>style.visibility</p:attrName>
                                        </p:attrNameLst>
                                      </p:cBhvr>
                                      <p:to>
                                        <p:strVal val="visible"/>
                                      </p:to>
                                    </p:set>
                                    <p:animEffect transition="in" filter="strips(downRight)">
                                      <p:cBhvr>
                                        <p:cTn id="13" dur="2000"/>
                                        <p:tgtEl>
                                          <p:spTgt spid="40966"/>
                                        </p:tgtEl>
                                      </p:cBhvr>
                                    </p:animEffect>
                                  </p:childTnLst>
                                </p:cTn>
                              </p:par>
                            </p:childTnLst>
                          </p:cTn>
                        </p:par>
                        <p:par>
                          <p:cTn id="14" fill="hold">
                            <p:stCondLst>
                              <p:cond delay="2500"/>
                            </p:stCondLst>
                            <p:childTnLst>
                              <p:par>
                                <p:cTn id="15" presetID="18" presetClass="entr" presetSubtype="12" fill="hold" nodeType="afterEffect">
                                  <p:stCondLst>
                                    <p:cond delay="0"/>
                                  </p:stCondLst>
                                  <p:childTnLst>
                                    <p:set>
                                      <p:cBhvr>
                                        <p:cTn id="16" dur="1" fill="hold">
                                          <p:stCondLst>
                                            <p:cond delay="0"/>
                                          </p:stCondLst>
                                        </p:cTn>
                                        <p:tgtEl>
                                          <p:spTgt spid="40968"/>
                                        </p:tgtEl>
                                        <p:attrNameLst>
                                          <p:attrName>style.visibility</p:attrName>
                                        </p:attrNameLst>
                                      </p:cBhvr>
                                      <p:to>
                                        <p:strVal val="visible"/>
                                      </p:to>
                                    </p:set>
                                    <p:animEffect transition="in" filter="strips(downLeft)">
                                      <p:cBhvr>
                                        <p:cTn id="17" dur="2000"/>
                                        <p:tgtEl>
                                          <p:spTgt spid="40968"/>
                                        </p:tgtEl>
                                      </p:cBhvr>
                                    </p:animEffect>
                                  </p:childTnLst>
                                </p:cTn>
                              </p:par>
                            </p:childTnLst>
                          </p:cTn>
                        </p:par>
                        <p:par>
                          <p:cTn id="18" fill="hold">
                            <p:stCondLst>
                              <p:cond delay="4500"/>
                            </p:stCondLst>
                            <p:childTnLst>
                              <p:par>
                                <p:cTn id="19" presetID="55" presetClass="entr" presetSubtype="0" fill="hold" nodeType="afterEffect">
                                  <p:stCondLst>
                                    <p:cond delay="0"/>
                                  </p:stCondLst>
                                  <p:childTnLst>
                                    <p:set>
                                      <p:cBhvr>
                                        <p:cTn id="20" dur="1" fill="hold">
                                          <p:stCondLst>
                                            <p:cond delay="0"/>
                                          </p:stCondLst>
                                        </p:cTn>
                                        <p:tgtEl>
                                          <p:spTgt spid="40967"/>
                                        </p:tgtEl>
                                        <p:attrNameLst>
                                          <p:attrName>style.visibility</p:attrName>
                                        </p:attrNameLst>
                                      </p:cBhvr>
                                      <p:to>
                                        <p:strVal val="visible"/>
                                      </p:to>
                                    </p:set>
                                    <p:anim calcmode="lin" valueType="num">
                                      <p:cBhvr>
                                        <p:cTn id="21" dur="1000" fill="hold"/>
                                        <p:tgtEl>
                                          <p:spTgt spid="40967"/>
                                        </p:tgtEl>
                                        <p:attrNameLst>
                                          <p:attrName>ppt_w</p:attrName>
                                        </p:attrNameLst>
                                      </p:cBhvr>
                                      <p:tavLst>
                                        <p:tav tm="0">
                                          <p:val>
                                            <p:strVal val="#ppt_w*0.70"/>
                                          </p:val>
                                        </p:tav>
                                        <p:tav tm="100000">
                                          <p:val>
                                            <p:strVal val="#ppt_w"/>
                                          </p:val>
                                        </p:tav>
                                      </p:tavLst>
                                    </p:anim>
                                    <p:anim calcmode="lin" valueType="num">
                                      <p:cBhvr>
                                        <p:cTn id="22" dur="1000" fill="hold"/>
                                        <p:tgtEl>
                                          <p:spTgt spid="40967"/>
                                        </p:tgtEl>
                                        <p:attrNameLst>
                                          <p:attrName>ppt_h</p:attrName>
                                        </p:attrNameLst>
                                      </p:cBhvr>
                                      <p:tavLst>
                                        <p:tav tm="0">
                                          <p:val>
                                            <p:strVal val="#ppt_h"/>
                                          </p:val>
                                        </p:tav>
                                        <p:tav tm="100000">
                                          <p:val>
                                            <p:strVal val="#ppt_h"/>
                                          </p:val>
                                        </p:tav>
                                      </p:tavLst>
                                    </p:anim>
                                    <p:animEffect transition="in" filter="fade">
                                      <p:cBhvr>
                                        <p:cTn id="23" dur="1000"/>
                                        <p:tgtEl>
                                          <p:spTgt spid="40967"/>
                                        </p:tgtEl>
                                      </p:cBhvr>
                                    </p:animEffect>
                                  </p:childTnLst>
                                </p:cTn>
                              </p:par>
                            </p:childTnLst>
                          </p:cTn>
                        </p:par>
                        <p:par>
                          <p:cTn id="24" fill="hold">
                            <p:stCondLst>
                              <p:cond delay="5500"/>
                            </p:stCondLst>
                            <p:childTnLst>
                              <p:par>
                                <p:cTn id="25" presetID="2" presetClass="entr" presetSubtype="1" fill="hold" grpId="0" nodeType="afterEffect">
                                  <p:stCondLst>
                                    <p:cond delay="0"/>
                                  </p:stCondLst>
                                  <p:childTnLst>
                                    <p:set>
                                      <p:cBhvr>
                                        <p:cTn id="26" dur="1" fill="hold">
                                          <p:stCondLst>
                                            <p:cond delay="0"/>
                                          </p:stCondLst>
                                        </p:cTn>
                                        <p:tgtEl>
                                          <p:spTgt spid="40969"/>
                                        </p:tgtEl>
                                        <p:attrNameLst>
                                          <p:attrName>style.visibility</p:attrName>
                                        </p:attrNameLst>
                                      </p:cBhvr>
                                      <p:to>
                                        <p:strVal val="visible"/>
                                      </p:to>
                                    </p:set>
                                    <p:anim calcmode="lin" valueType="num">
                                      <p:cBhvr additive="base">
                                        <p:cTn id="27" dur="500" fill="hold"/>
                                        <p:tgtEl>
                                          <p:spTgt spid="40969"/>
                                        </p:tgtEl>
                                        <p:attrNameLst>
                                          <p:attrName>ppt_x</p:attrName>
                                        </p:attrNameLst>
                                      </p:cBhvr>
                                      <p:tavLst>
                                        <p:tav tm="0">
                                          <p:val>
                                            <p:strVal val="#ppt_x"/>
                                          </p:val>
                                        </p:tav>
                                        <p:tav tm="100000">
                                          <p:val>
                                            <p:strVal val="#ppt_x"/>
                                          </p:val>
                                        </p:tav>
                                      </p:tavLst>
                                    </p:anim>
                                    <p:anim calcmode="lin" valueType="num">
                                      <p:cBhvr additive="base">
                                        <p:cTn id="28" dur="500" fill="hold"/>
                                        <p:tgtEl>
                                          <p:spTgt spid="40969"/>
                                        </p:tgtEl>
                                        <p:attrNameLst>
                                          <p:attrName>ppt_y</p:attrName>
                                        </p:attrNameLst>
                                      </p:cBhvr>
                                      <p:tavLst>
                                        <p:tav tm="0">
                                          <p:val>
                                            <p:strVal val="0-#ppt_h/2"/>
                                          </p:val>
                                        </p:tav>
                                        <p:tav tm="100000">
                                          <p:val>
                                            <p:strVal val="#ppt_y"/>
                                          </p:val>
                                        </p:tav>
                                      </p:tavLst>
                                    </p:anim>
                                  </p:childTnLst>
                                </p:cTn>
                              </p:par>
                            </p:childTnLst>
                          </p:cTn>
                        </p:par>
                        <p:par>
                          <p:cTn id="29" fill="hold">
                            <p:stCondLst>
                              <p:cond delay="6000"/>
                            </p:stCondLst>
                            <p:childTnLst>
                              <p:par>
                                <p:cTn id="30" presetID="2" presetClass="entr" presetSubtype="4" fill="hold" grpId="0" nodeType="afterEffect">
                                  <p:stCondLst>
                                    <p:cond delay="3000"/>
                                  </p:stCondLst>
                                  <p:childTnLst>
                                    <p:set>
                                      <p:cBhvr>
                                        <p:cTn id="31" dur="1" fill="hold">
                                          <p:stCondLst>
                                            <p:cond delay="0"/>
                                          </p:stCondLst>
                                        </p:cTn>
                                        <p:tgtEl>
                                          <p:spTgt spid="40970"/>
                                        </p:tgtEl>
                                        <p:attrNameLst>
                                          <p:attrName>style.visibility</p:attrName>
                                        </p:attrNameLst>
                                      </p:cBhvr>
                                      <p:to>
                                        <p:strVal val="visible"/>
                                      </p:to>
                                    </p:set>
                                    <p:anim calcmode="lin" valueType="num">
                                      <p:cBhvr additive="base">
                                        <p:cTn id="32" dur="500" fill="hold"/>
                                        <p:tgtEl>
                                          <p:spTgt spid="40970"/>
                                        </p:tgtEl>
                                        <p:attrNameLst>
                                          <p:attrName>ppt_x</p:attrName>
                                        </p:attrNameLst>
                                      </p:cBhvr>
                                      <p:tavLst>
                                        <p:tav tm="0">
                                          <p:val>
                                            <p:strVal val="#ppt_x"/>
                                          </p:val>
                                        </p:tav>
                                        <p:tav tm="100000">
                                          <p:val>
                                            <p:strVal val="#ppt_x"/>
                                          </p:val>
                                        </p:tav>
                                      </p:tavLst>
                                    </p:anim>
                                    <p:anim calcmode="lin" valueType="num">
                                      <p:cBhvr additive="base">
                                        <p:cTn id="33" dur="500" fill="hold"/>
                                        <p:tgtEl>
                                          <p:spTgt spid="40970"/>
                                        </p:tgtEl>
                                        <p:attrNameLst>
                                          <p:attrName>ppt_y</p:attrName>
                                        </p:attrNameLst>
                                      </p:cBhvr>
                                      <p:tavLst>
                                        <p:tav tm="0">
                                          <p:val>
                                            <p:strVal val="1+#ppt_h/2"/>
                                          </p:val>
                                        </p:tav>
                                        <p:tav tm="100000">
                                          <p:val>
                                            <p:strVal val="#ppt_y"/>
                                          </p:val>
                                        </p:tav>
                                      </p:tavLst>
                                    </p:anim>
                                  </p:childTnLst>
                                </p:cTn>
                              </p:par>
                            </p:childTnLst>
                          </p:cTn>
                        </p:par>
                        <p:par>
                          <p:cTn id="34" fill="hold">
                            <p:stCondLst>
                              <p:cond delay="9500"/>
                            </p:stCondLst>
                            <p:childTnLst>
                              <p:par>
                                <p:cTn id="35" presetID="2" presetClass="entr" presetSubtype="1" fill="hold" grpId="0" nodeType="afterEffect">
                                  <p:stCondLst>
                                    <p:cond delay="3000"/>
                                  </p:stCondLst>
                                  <p:childTnLst>
                                    <p:set>
                                      <p:cBhvr>
                                        <p:cTn id="36" dur="1" fill="hold">
                                          <p:stCondLst>
                                            <p:cond delay="0"/>
                                          </p:stCondLst>
                                        </p:cTn>
                                        <p:tgtEl>
                                          <p:spTgt spid="40974"/>
                                        </p:tgtEl>
                                        <p:attrNameLst>
                                          <p:attrName>style.visibility</p:attrName>
                                        </p:attrNameLst>
                                      </p:cBhvr>
                                      <p:to>
                                        <p:strVal val="visible"/>
                                      </p:to>
                                    </p:set>
                                    <p:anim calcmode="lin" valueType="num">
                                      <p:cBhvr additive="base">
                                        <p:cTn id="37" dur="500" fill="hold"/>
                                        <p:tgtEl>
                                          <p:spTgt spid="40974"/>
                                        </p:tgtEl>
                                        <p:attrNameLst>
                                          <p:attrName>ppt_x</p:attrName>
                                        </p:attrNameLst>
                                      </p:cBhvr>
                                      <p:tavLst>
                                        <p:tav tm="0">
                                          <p:val>
                                            <p:strVal val="#ppt_x"/>
                                          </p:val>
                                        </p:tav>
                                        <p:tav tm="100000">
                                          <p:val>
                                            <p:strVal val="#ppt_x"/>
                                          </p:val>
                                        </p:tav>
                                      </p:tavLst>
                                    </p:anim>
                                    <p:anim calcmode="lin" valueType="num">
                                      <p:cBhvr additive="base">
                                        <p:cTn id="38" dur="500" fill="hold"/>
                                        <p:tgtEl>
                                          <p:spTgt spid="40974"/>
                                        </p:tgtEl>
                                        <p:attrNameLst>
                                          <p:attrName>ppt_y</p:attrName>
                                        </p:attrNameLst>
                                      </p:cBhvr>
                                      <p:tavLst>
                                        <p:tav tm="0">
                                          <p:val>
                                            <p:strVal val="0-#ppt_h/2"/>
                                          </p:val>
                                        </p:tav>
                                        <p:tav tm="100000">
                                          <p:val>
                                            <p:strVal val="#ppt_y"/>
                                          </p:val>
                                        </p:tav>
                                      </p:tavLst>
                                    </p:anim>
                                  </p:childTnLst>
                                </p:cTn>
                              </p:par>
                            </p:childTnLst>
                          </p:cTn>
                        </p:par>
                        <p:par>
                          <p:cTn id="39" fill="hold">
                            <p:stCondLst>
                              <p:cond delay="13000"/>
                            </p:stCondLst>
                            <p:childTnLst>
                              <p:par>
                                <p:cTn id="40" presetID="2" presetClass="entr" presetSubtype="4" fill="hold" grpId="0" nodeType="afterEffect">
                                  <p:stCondLst>
                                    <p:cond delay="3000"/>
                                  </p:stCondLst>
                                  <p:childTnLst>
                                    <p:set>
                                      <p:cBhvr>
                                        <p:cTn id="41" dur="1" fill="hold">
                                          <p:stCondLst>
                                            <p:cond delay="0"/>
                                          </p:stCondLst>
                                        </p:cTn>
                                        <p:tgtEl>
                                          <p:spTgt spid="40972"/>
                                        </p:tgtEl>
                                        <p:attrNameLst>
                                          <p:attrName>style.visibility</p:attrName>
                                        </p:attrNameLst>
                                      </p:cBhvr>
                                      <p:to>
                                        <p:strVal val="visible"/>
                                      </p:to>
                                    </p:set>
                                    <p:anim calcmode="lin" valueType="num">
                                      <p:cBhvr additive="base">
                                        <p:cTn id="42" dur="500" fill="hold"/>
                                        <p:tgtEl>
                                          <p:spTgt spid="40972"/>
                                        </p:tgtEl>
                                        <p:attrNameLst>
                                          <p:attrName>ppt_x</p:attrName>
                                        </p:attrNameLst>
                                      </p:cBhvr>
                                      <p:tavLst>
                                        <p:tav tm="0">
                                          <p:val>
                                            <p:strVal val="#ppt_x"/>
                                          </p:val>
                                        </p:tav>
                                        <p:tav tm="100000">
                                          <p:val>
                                            <p:strVal val="#ppt_x"/>
                                          </p:val>
                                        </p:tav>
                                      </p:tavLst>
                                    </p:anim>
                                    <p:anim calcmode="lin" valueType="num">
                                      <p:cBhvr additive="base">
                                        <p:cTn id="43" dur="500" fill="hold"/>
                                        <p:tgtEl>
                                          <p:spTgt spid="40972"/>
                                        </p:tgtEl>
                                        <p:attrNameLst>
                                          <p:attrName>ppt_y</p:attrName>
                                        </p:attrNameLst>
                                      </p:cBhvr>
                                      <p:tavLst>
                                        <p:tav tm="0">
                                          <p:val>
                                            <p:strVal val="1+#ppt_h/2"/>
                                          </p:val>
                                        </p:tav>
                                        <p:tav tm="100000">
                                          <p:val>
                                            <p:strVal val="#ppt_y"/>
                                          </p:val>
                                        </p:tav>
                                      </p:tavLst>
                                    </p:anim>
                                  </p:childTnLst>
                                </p:cTn>
                              </p:par>
                            </p:childTnLst>
                          </p:cTn>
                        </p:par>
                        <p:par>
                          <p:cTn id="44" fill="hold">
                            <p:stCondLst>
                              <p:cond delay="16500"/>
                            </p:stCondLst>
                            <p:childTnLst>
                              <p:par>
                                <p:cTn id="45" presetID="12" presetClass="entr" presetSubtype="8" fill="hold" grpId="0" nodeType="afterEffect">
                                  <p:stCondLst>
                                    <p:cond delay="3000"/>
                                  </p:stCondLst>
                                  <p:childTnLst>
                                    <p:set>
                                      <p:cBhvr>
                                        <p:cTn id="46" dur="1" fill="hold">
                                          <p:stCondLst>
                                            <p:cond delay="0"/>
                                          </p:stCondLst>
                                        </p:cTn>
                                        <p:tgtEl>
                                          <p:spTgt spid="40976"/>
                                        </p:tgtEl>
                                        <p:attrNameLst>
                                          <p:attrName>style.visibility</p:attrName>
                                        </p:attrNameLst>
                                      </p:cBhvr>
                                      <p:to>
                                        <p:strVal val="visible"/>
                                      </p:to>
                                    </p:set>
                                    <p:animEffect transition="in" filter="slide(fromLeft)">
                                      <p:cBhvr>
                                        <p:cTn id="47" dur="500"/>
                                        <p:tgtEl>
                                          <p:spTgt spid="40976"/>
                                        </p:tgtEl>
                                      </p:cBhvr>
                                    </p:animEffect>
                                  </p:childTnLst>
                                </p:cTn>
                              </p:par>
                            </p:childTnLst>
                          </p:cTn>
                        </p:par>
                        <p:par>
                          <p:cTn id="48" fill="hold">
                            <p:stCondLst>
                              <p:cond delay="20000"/>
                            </p:stCondLst>
                            <p:childTnLst>
                              <p:par>
                                <p:cTn id="49" presetID="12" presetClass="entr" presetSubtype="2" fill="hold" grpId="0" nodeType="afterEffect">
                                  <p:stCondLst>
                                    <p:cond delay="3000"/>
                                  </p:stCondLst>
                                  <p:childTnLst>
                                    <p:set>
                                      <p:cBhvr>
                                        <p:cTn id="50" dur="1" fill="hold">
                                          <p:stCondLst>
                                            <p:cond delay="0"/>
                                          </p:stCondLst>
                                        </p:cTn>
                                        <p:tgtEl>
                                          <p:spTgt spid="40975"/>
                                        </p:tgtEl>
                                        <p:attrNameLst>
                                          <p:attrName>style.visibility</p:attrName>
                                        </p:attrNameLst>
                                      </p:cBhvr>
                                      <p:to>
                                        <p:strVal val="visible"/>
                                      </p:to>
                                    </p:set>
                                    <p:animEffect transition="in" filter="slide(fromRight)">
                                      <p:cBhvr>
                                        <p:cTn id="51" dur="500"/>
                                        <p:tgtEl>
                                          <p:spTgt spid="40975"/>
                                        </p:tgtEl>
                                      </p:cBhvr>
                                    </p:animEffect>
                                  </p:childTnLst>
                                </p:cTn>
                              </p:par>
                            </p:childTnLst>
                          </p:cTn>
                        </p:par>
                        <p:par>
                          <p:cTn id="52" fill="hold">
                            <p:stCondLst>
                              <p:cond delay="23500"/>
                            </p:stCondLst>
                            <p:childTnLst>
                              <p:par>
                                <p:cTn id="53" presetID="2" presetClass="entr" presetSubtype="4" fill="hold" grpId="0" nodeType="afterEffect">
                                  <p:stCondLst>
                                    <p:cond delay="300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ppt_x"/>
                                          </p:val>
                                        </p:tav>
                                        <p:tav tm="100000">
                                          <p:val>
                                            <p:strVal val="#ppt_x"/>
                                          </p:val>
                                        </p:tav>
                                      </p:tavLst>
                                    </p:anim>
                                    <p:anim calcmode="lin" valueType="num">
                                      <p:cBhvr additive="base">
                                        <p:cTn id="56" dur="500" fill="hold"/>
                                        <p:tgtEl>
                                          <p:spTgt spid="19"/>
                                        </p:tgtEl>
                                        <p:attrNameLst>
                                          <p:attrName>ppt_y</p:attrName>
                                        </p:attrNameLst>
                                      </p:cBhvr>
                                      <p:tavLst>
                                        <p:tav tm="0">
                                          <p:val>
                                            <p:strVal val="1+#ppt_h/2"/>
                                          </p:val>
                                        </p:tav>
                                        <p:tav tm="100000">
                                          <p:val>
                                            <p:strVal val="#ppt_y"/>
                                          </p:val>
                                        </p:tav>
                                      </p:tavLst>
                                    </p:anim>
                                  </p:childTnLst>
                                </p:cTn>
                              </p:par>
                            </p:childTnLst>
                          </p:cTn>
                        </p:par>
                        <p:par>
                          <p:cTn id="57" fill="hold">
                            <p:stCondLst>
                              <p:cond delay="27000"/>
                            </p:stCondLst>
                            <p:childTnLst>
                              <p:par>
                                <p:cTn id="58" presetID="12" presetClass="entr" presetSubtype="1" fill="hold" grpId="0" nodeType="afterEffect">
                                  <p:stCondLst>
                                    <p:cond delay="0"/>
                                  </p:stCondLst>
                                  <p:childTnLst>
                                    <p:set>
                                      <p:cBhvr>
                                        <p:cTn id="59" dur="1" fill="hold">
                                          <p:stCondLst>
                                            <p:cond delay="0"/>
                                          </p:stCondLst>
                                        </p:cTn>
                                        <p:tgtEl>
                                          <p:spTgt spid="40981"/>
                                        </p:tgtEl>
                                        <p:attrNameLst>
                                          <p:attrName>style.visibility</p:attrName>
                                        </p:attrNameLst>
                                      </p:cBhvr>
                                      <p:to>
                                        <p:strVal val="visible"/>
                                      </p:to>
                                    </p:set>
                                    <p:animEffect transition="in" filter="slide(fromTop)">
                                      <p:cBhvr>
                                        <p:cTn id="60" dur="500"/>
                                        <p:tgtEl>
                                          <p:spTgt spid="40981"/>
                                        </p:tgtEl>
                                      </p:cBhvr>
                                    </p:animEffect>
                                  </p:childTnLst>
                                </p:cTn>
                              </p:par>
                            </p:childTnLst>
                          </p:cTn>
                        </p:par>
                        <p:par>
                          <p:cTn id="61" fill="hold">
                            <p:stCondLst>
                              <p:cond delay="27500"/>
                            </p:stCondLst>
                            <p:childTnLst>
                              <p:par>
                                <p:cTn id="62" presetID="12" presetClass="entr" presetSubtype="1" fill="hold" grpId="0" nodeType="afterEffect">
                                  <p:stCondLst>
                                    <p:cond delay="0"/>
                                  </p:stCondLst>
                                  <p:childTnLst>
                                    <p:set>
                                      <p:cBhvr>
                                        <p:cTn id="63" dur="1" fill="hold">
                                          <p:stCondLst>
                                            <p:cond delay="0"/>
                                          </p:stCondLst>
                                        </p:cTn>
                                        <p:tgtEl>
                                          <p:spTgt spid="40980"/>
                                        </p:tgtEl>
                                        <p:attrNameLst>
                                          <p:attrName>style.visibility</p:attrName>
                                        </p:attrNameLst>
                                      </p:cBhvr>
                                      <p:to>
                                        <p:strVal val="visible"/>
                                      </p:to>
                                    </p:set>
                                    <p:animEffect transition="in" filter="slide(fromTop)">
                                      <p:cBhvr>
                                        <p:cTn id="64" dur="500"/>
                                        <p:tgtEl>
                                          <p:spTgt spid="40980"/>
                                        </p:tgtEl>
                                      </p:cBhvr>
                                    </p:animEffect>
                                  </p:childTnLst>
                                </p:cTn>
                              </p:par>
                            </p:childTnLst>
                          </p:cTn>
                        </p:par>
                        <p:par>
                          <p:cTn id="65" fill="hold">
                            <p:stCondLst>
                              <p:cond delay="28000"/>
                            </p:stCondLst>
                            <p:childTnLst>
                              <p:par>
                                <p:cTn id="66" presetID="12" presetClass="entr" presetSubtype="1" fill="hold" grpId="0" nodeType="afterEffect">
                                  <p:stCondLst>
                                    <p:cond delay="0"/>
                                  </p:stCondLst>
                                  <p:childTnLst>
                                    <p:set>
                                      <p:cBhvr>
                                        <p:cTn id="67" dur="1" fill="hold">
                                          <p:stCondLst>
                                            <p:cond delay="0"/>
                                          </p:stCondLst>
                                        </p:cTn>
                                        <p:tgtEl>
                                          <p:spTgt spid="40977"/>
                                        </p:tgtEl>
                                        <p:attrNameLst>
                                          <p:attrName>style.visibility</p:attrName>
                                        </p:attrNameLst>
                                      </p:cBhvr>
                                      <p:to>
                                        <p:strVal val="visible"/>
                                      </p:to>
                                    </p:set>
                                    <p:animEffect transition="in" filter="slide(fromTop)">
                                      <p:cBhvr>
                                        <p:cTn id="68" dur="500"/>
                                        <p:tgtEl>
                                          <p:spTgt spid="40977"/>
                                        </p:tgtEl>
                                      </p:cBhvr>
                                    </p:animEffect>
                                  </p:childTnLst>
                                </p:cTn>
                              </p:par>
                            </p:childTnLst>
                          </p:cTn>
                        </p:par>
                        <p:par>
                          <p:cTn id="69" fill="hold">
                            <p:stCondLst>
                              <p:cond delay="28500"/>
                            </p:stCondLst>
                            <p:childTnLst>
                              <p:par>
                                <p:cTn id="70" presetID="12" presetClass="entr" presetSubtype="1" fill="hold" grpId="0" nodeType="afterEffect">
                                  <p:stCondLst>
                                    <p:cond delay="0"/>
                                  </p:stCondLst>
                                  <p:childTnLst>
                                    <p:set>
                                      <p:cBhvr>
                                        <p:cTn id="71" dur="1" fill="hold">
                                          <p:stCondLst>
                                            <p:cond delay="0"/>
                                          </p:stCondLst>
                                        </p:cTn>
                                        <p:tgtEl>
                                          <p:spTgt spid="40979"/>
                                        </p:tgtEl>
                                        <p:attrNameLst>
                                          <p:attrName>style.visibility</p:attrName>
                                        </p:attrNameLst>
                                      </p:cBhvr>
                                      <p:to>
                                        <p:strVal val="visible"/>
                                      </p:to>
                                    </p:set>
                                    <p:animEffect transition="in" filter="slide(fromTop)">
                                      <p:cBhvr>
                                        <p:cTn id="72" dur="500"/>
                                        <p:tgtEl>
                                          <p:spTgt spid="40979"/>
                                        </p:tgtEl>
                                      </p:cBhvr>
                                    </p:animEffect>
                                  </p:childTnLst>
                                </p:cTn>
                              </p:par>
                            </p:childTnLst>
                          </p:cTn>
                        </p:par>
                        <p:par>
                          <p:cTn id="73" fill="hold">
                            <p:stCondLst>
                              <p:cond delay="29000"/>
                            </p:stCondLst>
                            <p:childTnLst>
                              <p:par>
                                <p:cTn id="74" presetID="12" presetClass="entr" presetSubtype="2" fill="hold" grpId="0" nodeType="afterEffect">
                                  <p:stCondLst>
                                    <p:cond delay="0"/>
                                  </p:stCondLst>
                                  <p:childTnLst>
                                    <p:set>
                                      <p:cBhvr>
                                        <p:cTn id="75" dur="1" fill="hold">
                                          <p:stCondLst>
                                            <p:cond delay="0"/>
                                          </p:stCondLst>
                                        </p:cTn>
                                        <p:tgtEl>
                                          <p:spTgt spid="40978"/>
                                        </p:tgtEl>
                                        <p:attrNameLst>
                                          <p:attrName>style.visibility</p:attrName>
                                        </p:attrNameLst>
                                      </p:cBhvr>
                                      <p:to>
                                        <p:strVal val="visible"/>
                                      </p:to>
                                    </p:set>
                                    <p:animEffect transition="in" filter="slide(fromRight)">
                                      <p:cBhvr>
                                        <p:cTn id="76" dur="500"/>
                                        <p:tgtEl>
                                          <p:spTgt spid="40978"/>
                                        </p:tgtEl>
                                      </p:cBhvr>
                                    </p:animEffect>
                                  </p:childTnLst>
                                </p:cTn>
                              </p:par>
                            </p:childTnLst>
                          </p:cTn>
                        </p:par>
                        <p:par>
                          <p:cTn id="77" fill="hold">
                            <p:stCondLst>
                              <p:cond delay="29500"/>
                            </p:stCondLst>
                            <p:childTnLst>
                              <p:par>
                                <p:cTn id="78" presetID="12" presetClass="entr" presetSubtype="1" fill="hold" grpId="0" nodeType="afterEffect">
                                  <p:stCondLst>
                                    <p:cond delay="0"/>
                                  </p:stCondLst>
                                  <p:childTnLst>
                                    <p:set>
                                      <p:cBhvr>
                                        <p:cTn id="79" dur="1" fill="hold">
                                          <p:stCondLst>
                                            <p:cond delay="0"/>
                                          </p:stCondLst>
                                        </p:cTn>
                                        <p:tgtEl>
                                          <p:spTgt spid="20"/>
                                        </p:tgtEl>
                                        <p:attrNameLst>
                                          <p:attrName>style.visibility</p:attrName>
                                        </p:attrNameLst>
                                      </p:cBhvr>
                                      <p:to>
                                        <p:strVal val="visible"/>
                                      </p:to>
                                    </p:set>
                                    <p:animEffect transition="in" filter="slide(fromTop)">
                                      <p:cBhvr>
                                        <p:cTn id="8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40964" grpId="0" animBg="1"/>
      <p:bldP spid="40974" grpId="0" animBg="1"/>
      <p:bldP spid="40975" grpId="0" animBg="1"/>
      <p:bldP spid="40976" grpId="0" animBg="1"/>
      <p:bldP spid="40977" grpId="0" animBg="1"/>
      <p:bldP spid="40978" grpId="0" animBg="1"/>
      <p:bldP spid="40979" grpId="0" animBg="1"/>
      <p:bldP spid="40980" grpId="0" animBg="1"/>
      <p:bldP spid="40981" grpId="0" animBg="1"/>
      <p:bldP spid="40970" grpId="0" animBg="1"/>
      <p:bldP spid="40972" grpId="0" animBg="1"/>
      <p:bldP spid="40969" grpId="0" animBg="1"/>
      <p:bldP spid="1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title"/>
          </p:nvPr>
        </p:nvSpPr>
        <p:spPr>
          <a:xfrm>
            <a:off x="352412" y="914400"/>
            <a:ext cx="2362200" cy="5372120"/>
          </a:xfrm>
        </p:spPr>
        <p:txBody>
          <a:bodyPr vert="wordArtVert" anchor="ctr">
            <a:normAutofit fontScale="90000"/>
          </a:bodyPr>
          <a:lstStyle/>
          <a:p>
            <a:pPr algn="dist"/>
            <a:r>
              <a:rPr lang="es-ES" sz="2800" dirty="0" smtClean="0">
                <a:solidFill>
                  <a:srgbClr val="FFFF00"/>
                </a:solidFill>
              </a:rPr>
              <a:t>Proceso de </a:t>
            </a:r>
            <a:br>
              <a:rPr lang="es-ES" sz="2800" dirty="0" smtClean="0">
                <a:solidFill>
                  <a:srgbClr val="FFFF00"/>
                </a:solidFill>
              </a:rPr>
            </a:br>
            <a:r>
              <a:rPr lang="es-ES" sz="2800" dirty="0" smtClean="0">
                <a:solidFill>
                  <a:srgbClr val="FFFF00"/>
                </a:solidFill>
              </a:rPr>
              <a:t/>
            </a:r>
            <a:br>
              <a:rPr lang="es-ES" sz="2800" dirty="0" smtClean="0">
                <a:solidFill>
                  <a:srgbClr val="FFFF00"/>
                </a:solidFill>
              </a:rPr>
            </a:br>
            <a:r>
              <a:rPr lang="es-ES" sz="2800" dirty="0" smtClean="0">
                <a:solidFill>
                  <a:srgbClr val="FFFF00"/>
                </a:solidFill>
              </a:rPr>
              <a:t>seguimiento</a:t>
            </a:r>
            <a:br>
              <a:rPr lang="es-ES" sz="2800" dirty="0" smtClean="0">
                <a:solidFill>
                  <a:srgbClr val="FFFF00"/>
                </a:solidFill>
              </a:rPr>
            </a:br>
            <a:r>
              <a:rPr lang="es-ES" sz="2800" dirty="0" smtClean="0">
                <a:solidFill>
                  <a:srgbClr val="FFFF00"/>
                </a:solidFill>
              </a:rPr>
              <a:t/>
            </a:r>
            <a:br>
              <a:rPr lang="es-ES" sz="2800" dirty="0" smtClean="0">
                <a:solidFill>
                  <a:srgbClr val="FFFF00"/>
                </a:solidFill>
              </a:rPr>
            </a:br>
            <a:r>
              <a:rPr lang="es-ES" sz="2800" dirty="0" smtClean="0">
                <a:solidFill>
                  <a:srgbClr val="FFFF00"/>
                </a:solidFill>
              </a:rPr>
              <a:t>de Jesús</a:t>
            </a:r>
            <a:endParaRPr lang="es-MX" sz="2800" dirty="0">
              <a:solidFill>
                <a:srgbClr val="FFFF00"/>
              </a:solidFill>
            </a:endParaRPr>
          </a:p>
        </p:txBody>
      </p:sp>
      <p:sp>
        <p:nvSpPr>
          <p:cNvPr id="12" name="11 Marcador de contenido"/>
          <p:cNvSpPr>
            <a:spLocks noGrp="1"/>
          </p:cNvSpPr>
          <p:nvPr>
            <p:ph sz="half" idx="1"/>
          </p:nvPr>
        </p:nvSpPr>
        <p:spPr>
          <a:xfrm>
            <a:off x="3491880" y="692696"/>
            <a:ext cx="4752528" cy="5791200"/>
          </a:xfrm>
        </p:spPr>
        <p:txBody>
          <a:bodyPr anchor="ctr">
            <a:normAutofit/>
          </a:bodyPr>
          <a:lstStyle/>
          <a:p>
            <a:r>
              <a:rPr lang="es-ES" sz="2800" dirty="0" smtClean="0"/>
              <a:t>conocerle profundamente (expresión de la voluntad de Dios) </a:t>
            </a:r>
            <a:r>
              <a:rPr lang="es-MX" sz="2800" dirty="0" smtClean="0"/>
              <a:t> </a:t>
            </a:r>
            <a:r>
              <a:rPr lang="es-ES" sz="2800" dirty="0" smtClean="0"/>
              <a:t>para más amarle y seguirle en su proceso:</a:t>
            </a:r>
          </a:p>
          <a:p>
            <a:pPr lvl="1"/>
            <a:r>
              <a:rPr lang="es-ES" dirty="0" smtClean="0">
                <a:solidFill>
                  <a:schemeClr val="tx1"/>
                </a:solidFill>
              </a:rPr>
              <a:t>en su determinación Salvadora desde dentro de la historia, en donde se presenta la “brecha entre ricos y pobres”,  y el abismo entre naciones ricas y pobres.</a:t>
            </a:r>
            <a:endParaRPr lang="es-MX" dirty="0" smtClean="0">
              <a:solidFill>
                <a:schemeClr val="tx1"/>
              </a:solidFill>
            </a:endParaRPr>
          </a:p>
          <a:p>
            <a:endParaRPr lang="es-MX" sz="2800" dirty="0" smtClean="0"/>
          </a:p>
          <a:p>
            <a:pPr lvl="1">
              <a:buNone/>
            </a:pPr>
            <a:endParaRPr lang="es-MX" dirty="0">
              <a:solidFill>
                <a:srgbClr val="C00000"/>
              </a:solidFill>
            </a:endParaRPr>
          </a:p>
        </p:txBody>
      </p:sp>
      <p:sp>
        <p:nvSpPr>
          <p:cNvPr id="4" name="3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Top)">
                                      <p:cBhvr>
                                        <p:cTn id="7" dur="500"/>
                                        <p:tgtEl>
                                          <p:spTgt spid="11"/>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 calcmode="lin" valueType="num">
                                      <p:cBhvr>
                                        <p:cTn id="11" dur="2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2" dur="2000" fill="hold"/>
                                        <p:tgtEl>
                                          <p:spTgt spid="12">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anim calcmode="lin" valueType="num">
                                      <p:cBhvr>
                                        <p:cTn id="15" dur="2000" fill="hold"/>
                                        <p:tgtEl>
                                          <p:spTgt spid="12">
                                            <p:txEl>
                                              <p:pRg st="1" end="1"/>
                                            </p:txEl>
                                          </p:spTgt>
                                        </p:tgtEl>
                                        <p:attrNameLst>
                                          <p:attrName>ppt_w</p:attrName>
                                        </p:attrNameLst>
                                      </p:cBhvr>
                                      <p:tavLst>
                                        <p:tav tm="0">
                                          <p:val>
                                            <p:fltVal val="0"/>
                                          </p:val>
                                        </p:tav>
                                        <p:tav tm="100000">
                                          <p:val>
                                            <p:strVal val="#ppt_w"/>
                                          </p:val>
                                        </p:tav>
                                      </p:tavLst>
                                    </p:anim>
                                    <p:anim calcmode="lin" valueType="num">
                                      <p:cBhvr>
                                        <p:cTn id="16" dur="2000" fill="hold"/>
                                        <p:tgtEl>
                                          <p:spTgt spid="12">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sz="half" idx="1"/>
          </p:nvPr>
        </p:nvSpPr>
        <p:spPr>
          <a:xfrm>
            <a:off x="3071802" y="1571612"/>
            <a:ext cx="5638800" cy="2886076"/>
          </a:xfrm>
          <a:prstGeom prst="flowChartDocument">
            <a:avLst/>
          </a:prstGeom>
          <a:solidFill>
            <a:schemeClr val="accent1">
              <a:lumMod val="50000"/>
            </a:schemeClr>
          </a:solidFill>
        </p:spPr>
        <p:txBody>
          <a:bodyPr>
            <a:normAutofit/>
          </a:bodyPr>
          <a:lstStyle/>
          <a:p>
            <a:pPr algn="ctr">
              <a:buNone/>
            </a:pPr>
            <a:endParaRPr lang="es-MX" sz="5400" dirty="0" smtClean="0">
              <a:solidFill>
                <a:srgbClr val="FFFF00"/>
              </a:solidFill>
            </a:endParaRPr>
          </a:p>
          <a:p>
            <a:pPr algn="ctr">
              <a:buNone/>
            </a:pPr>
            <a:r>
              <a:rPr lang="es-MX" sz="5400" dirty="0" smtClean="0">
                <a:solidFill>
                  <a:srgbClr val="FFFF00"/>
                </a:solidFill>
              </a:rPr>
              <a:t>RESPUESTA</a:t>
            </a:r>
          </a:p>
          <a:p>
            <a:pPr algn="ctr">
              <a:buNone/>
            </a:pPr>
            <a:endParaRPr lang="es-MX" sz="5400" dirty="0">
              <a:solidFill>
                <a:srgbClr val="FFFF00"/>
              </a:solidFill>
            </a:endParaRPr>
          </a:p>
        </p:txBody>
      </p:sp>
      <p:sp>
        <p:nvSpPr>
          <p:cNvPr id="11" name="3 Título"/>
          <p:cNvSpPr txBox="1">
            <a:spLocks/>
          </p:cNvSpPr>
          <p:nvPr/>
        </p:nvSpPr>
        <p:spPr>
          <a:xfrm>
            <a:off x="0" y="1052736"/>
            <a:ext cx="2491680" cy="9906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2200" b="1" i="0" u="none" strike="noStrike" kern="1200" cap="none" spc="0" normalizeH="0" baseline="0" noProof="0" smtClean="0">
                <a:ln>
                  <a:noFill/>
                </a:ln>
                <a:solidFill>
                  <a:srgbClr val="FFFFFF"/>
                </a:solidFill>
                <a:effectLst/>
                <a:uLnTx/>
                <a:uFillTx/>
                <a:latin typeface="+mj-lt"/>
                <a:ea typeface="+mj-ea"/>
                <a:cs typeface="+mj-cs"/>
              </a:rPr>
              <a:t>Segunda Contemplación</a:t>
            </a:r>
            <a:endParaRPr kumimoji="0" lang="es-MX" sz="2200" b="1" i="0" u="none" strike="noStrike" kern="1200" cap="none" spc="0" normalizeH="0" baseline="0" noProof="0" dirty="0">
              <a:ln>
                <a:noFill/>
              </a:ln>
              <a:solidFill>
                <a:srgbClr val="FFFFFF"/>
              </a:solidFill>
              <a:effectLst/>
              <a:uLnTx/>
              <a:uFillTx/>
              <a:latin typeface="+mj-lt"/>
              <a:ea typeface="+mj-ea"/>
              <a:cs typeface="+mj-cs"/>
            </a:endParaRPr>
          </a:p>
        </p:txBody>
      </p:sp>
      <p:sp>
        <p:nvSpPr>
          <p:cNvPr id="12" name="5 Marcador de texto"/>
          <p:cNvSpPr txBox="1">
            <a:spLocks/>
          </p:cNvSpPr>
          <p:nvPr/>
        </p:nvSpPr>
        <p:spPr>
          <a:xfrm>
            <a:off x="179512" y="1981200"/>
            <a:ext cx="2664296" cy="4144963"/>
          </a:xfrm>
          <a:prstGeom prst="rect">
            <a:avLst/>
          </a:prstGeom>
        </p:spPr>
        <p:txBody>
          <a:bodyPr vert="horz">
            <a:normAutofit/>
          </a:bodyPr>
          <a:lstStyle/>
          <a:p>
            <a:pPr marL="0" marR="0" lvl="0" indent="0" algn="ctr" defTabSz="914400" rtl="0" eaLnBrk="1" fontAlgn="auto" latinLnBrk="0" hangingPunct="1">
              <a:lnSpc>
                <a:spcPct val="200000"/>
              </a:lnSpc>
              <a:spcBef>
                <a:spcPct val="20000"/>
              </a:spcBef>
              <a:spcAft>
                <a:spcPts val="1000"/>
              </a:spcAft>
              <a:buClr>
                <a:schemeClr val="accent1"/>
              </a:buClr>
              <a:buSzPct val="85000"/>
              <a:buFont typeface="Wingdings 2"/>
              <a:buNone/>
              <a:tabLst/>
              <a:defRPr/>
            </a:pPr>
            <a:r>
              <a:rPr kumimoji="0" lang="es-MX" sz="3500" b="0" i="0" u="none" strike="noStrike" kern="1200" cap="none" spc="0" normalizeH="0" baseline="0" noProof="0" smtClean="0">
                <a:ln>
                  <a:noFill/>
                </a:ln>
                <a:solidFill>
                  <a:srgbClr val="FFFFFF"/>
                </a:solidFill>
                <a:effectLst/>
                <a:uLnTx/>
                <a:uFillTx/>
                <a:latin typeface="+mn-lt"/>
                <a:ea typeface="+mn-ea"/>
                <a:cs typeface="+mn-cs"/>
              </a:rPr>
              <a:t>LA ENCARNA-CIÓN</a:t>
            </a:r>
            <a:endParaRPr kumimoji="0" lang="es-MX" sz="3500" b="0" i="0" u="none" strike="noStrike" kern="1200" cap="none" spc="0" normalizeH="0" baseline="0" noProof="0" dirty="0">
              <a:ln>
                <a:noFill/>
              </a:ln>
              <a:solidFill>
                <a:srgbClr val="FFFFFF"/>
              </a:solidFill>
              <a:effectLst/>
              <a:uLnTx/>
              <a:uFillTx/>
              <a:latin typeface="+mn-lt"/>
              <a:ea typeface="+mn-ea"/>
              <a:cs typeface="+mn-cs"/>
            </a:endParaRPr>
          </a:p>
        </p:txBody>
      </p:sp>
      <p:sp>
        <p:nvSpPr>
          <p:cNvPr id="5" name="4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title"/>
          </p:nvPr>
        </p:nvSpPr>
        <p:spPr>
          <a:xfrm>
            <a:off x="352412" y="914400"/>
            <a:ext cx="2362200" cy="5372120"/>
          </a:xfrm>
        </p:spPr>
        <p:txBody>
          <a:bodyPr vert="wordArtVert" anchor="ctr">
            <a:normAutofit fontScale="90000"/>
          </a:bodyPr>
          <a:lstStyle/>
          <a:p>
            <a:pPr algn="dist"/>
            <a:r>
              <a:rPr lang="es-ES" sz="2800" dirty="0" smtClean="0">
                <a:solidFill>
                  <a:srgbClr val="FFFF00"/>
                </a:solidFill>
              </a:rPr>
              <a:t>APRENDIZAJE</a:t>
            </a:r>
            <a:br>
              <a:rPr lang="es-ES" sz="2800" dirty="0" smtClean="0">
                <a:solidFill>
                  <a:srgbClr val="FFFF00"/>
                </a:solidFill>
              </a:rPr>
            </a:br>
            <a:r>
              <a:rPr lang="es-ES" sz="2800" dirty="0" smtClean="0">
                <a:solidFill>
                  <a:srgbClr val="FFFF00"/>
                </a:solidFill>
              </a:rPr>
              <a:t/>
            </a:r>
            <a:br>
              <a:rPr lang="es-ES" sz="2800" dirty="0" smtClean="0">
                <a:solidFill>
                  <a:srgbClr val="FFFF00"/>
                </a:solidFill>
              </a:rPr>
            </a:br>
            <a:r>
              <a:rPr lang="es-ES" sz="2800" dirty="0" smtClean="0">
                <a:solidFill>
                  <a:srgbClr val="FFFF00"/>
                </a:solidFill>
              </a:rPr>
              <a:t> ESPIRITUAL</a:t>
            </a:r>
            <a:br>
              <a:rPr lang="es-ES" sz="2800" dirty="0" smtClean="0">
                <a:solidFill>
                  <a:srgbClr val="FFFF00"/>
                </a:solidFill>
              </a:rPr>
            </a:br>
            <a:r>
              <a:rPr lang="es-ES" sz="2800" dirty="0" smtClean="0">
                <a:solidFill>
                  <a:srgbClr val="FFFF00"/>
                </a:solidFill>
              </a:rPr>
              <a:t/>
            </a:r>
            <a:br>
              <a:rPr lang="es-ES" sz="2800" dirty="0" smtClean="0">
                <a:solidFill>
                  <a:srgbClr val="FFFF00"/>
                </a:solidFill>
              </a:rPr>
            </a:br>
            <a:r>
              <a:rPr lang="es-ES" sz="2800" dirty="0" smtClean="0">
                <a:solidFill>
                  <a:srgbClr val="FFFF00"/>
                </a:solidFill>
              </a:rPr>
              <a:t> ESPERADO</a:t>
            </a:r>
            <a:endParaRPr lang="es-MX" sz="2800" dirty="0">
              <a:solidFill>
                <a:srgbClr val="FFFF00"/>
              </a:solidFill>
            </a:endParaRPr>
          </a:p>
        </p:txBody>
      </p:sp>
      <p:sp>
        <p:nvSpPr>
          <p:cNvPr id="12" name="11 Marcador de contenido"/>
          <p:cNvSpPr>
            <a:spLocks noGrp="1"/>
          </p:cNvSpPr>
          <p:nvPr>
            <p:ph sz="half" idx="1"/>
          </p:nvPr>
        </p:nvSpPr>
        <p:spPr>
          <a:xfrm>
            <a:off x="2627784" y="260648"/>
            <a:ext cx="5760640" cy="6480720"/>
          </a:xfrm>
        </p:spPr>
        <p:txBody>
          <a:bodyPr anchor="ctr">
            <a:normAutofit/>
          </a:bodyPr>
          <a:lstStyle/>
          <a:p>
            <a:r>
              <a:rPr lang="es-ES" sz="3600" dirty="0" smtClean="0"/>
              <a:t>Ama a Jesús y desea seguirle radicalmente en su proceso:</a:t>
            </a:r>
          </a:p>
          <a:p>
            <a:pPr lvl="1"/>
            <a:r>
              <a:rPr lang="es-ES" sz="3100" dirty="0" smtClean="0">
                <a:solidFill>
                  <a:schemeClr val="tx1"/>
                </a:solidFill>
              </a:rPr>
              <a:t>se siente dispuesto para asumir la misión salvadora desde dentro de la historia (actitud de amor misericordioso y compasivo como el de Dios hacia la humanidad comenzando por los más pobres y pequeños).</a:t>
            </a:r>
            <a:endParaRPr lang="es-MX" sz="3100" dirty="0">
              <a:solidFill>
                <a:schemeClr val="tx1"/>
              </a:solidFill>
            </a:endParaRPr>
          </a:p>
        </p:txBody>
      </p:sp>
      <p:sp>
        <p:nvSpPr>
          <p:cNvPr id="4" name="3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Top)">
                                      <p:cBhvr>
                                        <p:cTn id="7" dur="500"/>
                                        <p:tgtEl>
                                          <p:spTgt spid="11"/>
                                        </p:tgtEl>
                                      </p:cBhvr>
                                    </p:animEffect>
                                  </p:childTnLst>
                                </p:cTn>
                              </p:par>
                            </p:childTnLst>
                          </p:cTn>
                        </p:par>
                        <p:par>
                          <p:cTn id="8" fill="hold">
                            <p:stCondLst>
                              <p:cond delay="500"/>
                            </p:stCondLst>
                            <p:childTnLst>
                              <p:par>
                                <p:cTn id="9" presetID="23" presetClass="entr" presetSubtype="16" fill="hold" grpId="0" nodeType="afterEffect">
                                  <p:stCondLst>
                                    <p:cond delay="1500"/>
                                  </p:stCondLst>
                                  <p:childTnLst>
                                    <p:set>
                                      <p:cBhvr>
                                        <p:cTn id="10" dur="1" fill="hold">
                                          <p:stCondLst>
                                            <p:cond delay="0"/>
                                          </p:stCondLst>
                                        </p:cTn>
                                        <p:tgtEl>
                                          <p:spTgt spid="12">
                                            <p:txEl>
                                              <p:pRg st="0" end="0"/>
                                            </p:txEl>
                                          </p:spTgt>
                                        </p:tgtEl>
                                        <p:attrNameLst>
                                          <p:attrName>style.visibility</p:attrName>
                                        </p:attrNameLst>
                                      </p:cBhvr>
                                      <p:to>
                                        <p:strVal val="visible"/>
                                      </p:to>
                                    </p:set>
                                    <p:anim calcmode="lin" valueType="num">
                                      <p:cBhvr>
                                        <p:cTn id="11" dur="2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2" dur="2000" fill="hold"/>
                                        <p:tgtEl>
                                          <p:spTgt spid="12">
                                            <p:txEl>
                                              <p:pRg st="0" end="0"/>
                                            </p:txEl>
                                          </p:spTgt>
                                        </p:tgtEl>
                                        <p:attrNameLst>
                                          <p:attrName>ppt_h</p:attrName>
                                        </p:attrNameLst>
                                      </p:cBhvr>
                                      <p:tavLst>
                                        <p:tav tm="0">
                                          <p:val>
                                            <p:fltVal val="0"/>
                                          </p:val>
                                        </p:tav>
                                        <p:tav tm="100000">
                                          <p:val>
                                            <p:strVal val="#ppt_h"/>
                                          </p:val>
                                        </p:tav>
                                      </p:tavLst>
                                    </p:anim>
                                  </p:childTnLst>
                                </p:cTn>
                              </p:par>
                            </p:childTnLst>
                          </p:cTn>
                        </p:par>
                        <p:par>
                          <p:cTn id="13" fill="hold">
                            <p:stCondLst>
                              <p:cond delay="4000"/>
                            </p:stCondLst>
                            <p:childTnLst>
                              <p:par>
                                <p:cTn id="14" presetID="23" presetClass="entr" presetSubtype="16" fill="hold" grpId="0" nodeType="afterEffect">
                                  <p:stCondLst>
                                    <p:cond delay="0"/>
                                  </p:stCondLst>
                                  <p:childTnLst>
                                    <p:set>
                                      <p:cBhvr>
                                        <p:cTn id="15" dur="1" fill="hold">
                                          <p:stCondLst>
                                            <p:cond delay="0"/>
                                          </p:stCondLst>
                                        </p:cTn>
                                        <p:tgtEl>
                                          <p:spTgt spid="12">
                                            <p:txEl>
                                              <p:pRg st="1" end="1"/>
                                            </p:txEl>
                                          </p:spTgt>
                                        </p:tgtEl>
                                        <p:attrNameLst>
                                          <p:attrName>style.visibility</p:attrName>
                                        </p:attrNameLst>
                                      </p:cBhvr>
                                      <p:to>
                                        <p:strVal val="visible"/>
                                      </p:to>
                                    </p:set>
                                    <p:anim calcmode="lin" valueType="num">
                                      <p:cBhvr>
                                        <p:cTn id="16" dur="2000" fill="hold"/>
                                        <p:tgtEl>
                                          <p:spTgt spid="12">
                                            <p:txEl>
                                              <p:pRg st="1" end="1"/>
                                            </p:txEl>
                                          </p:spTgt>
                                        </p:tgtEl>
                                        <p:attrNameLst>
                                          <p:attrName>ppt_w</p:attrName>
                                        </p:attrNameLst>
                                      </p:cBhvr>
                                      <p:tavLst>
                                        <p:tav tm="0">
                                          <p:val>
                                            <p:fltVal val="0"/>
                                          </p:val>
                                        </p:tav>
                                        <p:tav tm="100000">
                                          <p:val>
                                            <p:strVal val="#ppt_w"/>
                                          </p:val>
                                        </p:tav>
                                      </p:tavLst>
                                    </p:anim>
                                    <p:anim calcmode="lin" valueType="num">
                                      <p:cBhvr>
                                        <p:cTn id="17" dur="2000" fill="hold"/>
                                        <p:tgtEl>
                                          <p:spTgt spid="12">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advAuto="150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51520" y="914400"/>
            <a:ext cx="2491680" cy="990600"/>
          </a:xfrm>
        </p:spPr>
        <p:txBody>
          <a:bodyPr>
            <a:normAutofit fontScale="90000"/>
          </a:bodyPr>
          <a:lstStyle/>
          <a:p>
            <a:pPr algn="ctr"/>
            <a:r>
              <a:rPr lang="es-MX" sz="2800" dirty="0" smtClean="0">
                <a:solidFill>
                  <a:srgbClr val="FFFF00"/>
                </a:solidFill>
              </a:rPr>
              <a:t>Segunda Contemplación</a:t>
            </a:r>
            <a:endParaRPr lang="es-MX" sz="2800" dirty="0">
              <a:solidFill>
                <a:srgbClr val="FFFF00"/>
              </a:solidFill>
            </a:endParaRPr>
          </a:p>
        </p:txBody>
      </p:sp>
      <p:sp>
        <p:nvSpPr>
          <p:cNvPr id="6" name="5 Marcador de texto"/>
          <p:cNvSpPr>
            <a:spLocks noGrp="1"/>
          </p:cNvSpPr>
          <p:nvPr>
            <p:ph type="body" idx="2"/>
          </p:nvPr>
        </p:nvSpPr>
        <p:spPr>
          <a:xfrm>
            <a:off x="179512" y="1981200"/>
            <a:ext cx="2664296" cy="4144963"/>
          </a:xfrm>
        </p:spPr>
        <p:txBody>
          <a:bodyPr>
            <a:normAutofit/>
          </a:bodyPr>
          <a:lstStyle/>
          <a:p>
            <a:pPr algn="ctr">
              <a:lnSpc>
                <a:spcPct val="200000"/>
              </a:lnSpc>
            </a:pPr>
            <a:r>
              <a:rPr lang="es-MX" sz="3500" dirty="0" smtClean="0"/>
              <a:t>Nacimiento de </a:t>
            </a:r>
          </a:p>
          <a:p>
            <a:pPr algn="ctr">
              <a:lnSpc>
                <a:spcPct val="200000"/>
              </a:lnSpc>
            </a:pPr>
            <a:r>
              <a:rPr lang="es-MX" sz="3500" dirty="0" smtClean="0"/>
              <a:t>JESUS</a:t>
            </a:r>
            <a:endParaRPr lang="es-MX" sz="3500" dirty="0"/>
          </a:p>
        </p:txBody>
      </p:sp>
      <p:sp>
        <p:nvSpPr>
          <p:cNvPr id="8" name="7 Marcador de contenido"/>
          <p:cNvSpPr>
            <a:spLocks noGrp="1"/>
          </p:cNvSpPr>
          <p:nvPr>
            <p:ph sz="half" idx="1"/>
          </p:nvPr>
        </p:nvSpPr>
        <p:spPr>
          <a:xfrm>
            <a:off x="3071802" y="1571612"/>
            <a:ext cx="5638800" cy="2886076"/>
          </a:xfrm>
          <a:prstGeom prst="flowChartDocument">
            <a:avLst/>
          </a:prstGeom>
          <a:solidFill>
            <a:schemeClr val="accent1">
              <a:lumMod val="50000"/>
            </a:schemeClr>
          </a:solidFill>
        </p:spPr>
        <p:txBody>
          <a:bodyPr>
            <a:normAutofit/>
          </a:bodyPr>
          <a:lstStyle/>
          <a:p>
            <a:pPr algn="ctr">
              <a:buNone/>
            </a:pPr>
            <a:endParaRPr lang="es-MX" sz="5400" dirty="0" smtClean="0">
              <a:solidFill>
                <a:srgbClr val="FFFF00"/>
              </a:solidFill>
            </a:endParaRPr>
          </a:p>
          <a:p>
            <a:pPr algn="ctr">
              <a:buNone/>
            </a:pPr>
            <a:r>
              <a:rPr lang="es-MX" sz="5400" dirty="0" smtClean="0">
                <a:solidFill>
                  <a:srgbClr val="FFFF00"/>
                </a:solidFill>
              </a:rPr>
              <a:t>PROPUESTA</a:t>
            </a:r>
          </a:p>
          <a:p>
            <a:pPr algn="ctr">
              <a:buNone/>
            </a:pPr>
            <a:endParaRPr lang="es-MX" sz="5400" dirty="0">
              <a:solidFill>
                <a:srgbClr val="FFFF00"/>
              </a:solidFill>
            </a:endParaRPr>
          </a:p>
        </p:txBody>
      </p:sp>
      <p:sp>
        <p:nvSpPr>
          <p:cNvPr id="5" name="4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714348" y="-24"/>
            <a:ext cx="7772400" cy="1143000"/>
          </a:xfrm>
        </p:spPr>
        <p:txBody>
          <a:bodyPr/>
          <a:lstStyle/>
          <a:p>
            <a:pPr algn="ctr" eaLnBrk="1" hangingPunct="1"/>
            <a:r>
              <a:rPr lang="es-ES_tradnl" dirty="0" smtClean="0">
                <a:solidFill>
                  <a:schemeClr val="accent3">
                    <a:lumMod val="40000"/>
                    <a:lumOff val="60000"/>
                  </a:schemeClr>
                </a:solidFill>
                <a:latin typeface="Arial Black" pitchFamily="34" charset="0"/>
              </a:rPr>
              <a:t>NACIMIENTO DE JESUS</a:t>
            </a:r>
          </a:p>
        </p:txBody>
      </p:sp>
      <p:sp>
        <p:nvSpPr>
          <p:cNvPr id="11267" name="Rectangle 3"/>
          <p:cNvSpPr>
            <a:spLocks noGrp="1" noChangeArrowheads="1"/>
          </p:cNvSpPr>
          <p:nvPr>
            <p:ph type="body" sz="half" idx="1"/>
          </p:nvPr>
        </p:nvSpPr>
        <p:spPr>
          <a:xfrm>
            <a:off x="614390" y="1714488"/>
            <a:ext cx="7886700" cy="4114800"/>
          </a:xfrm>
        </p:spPr>
        <p:txBody>
          <a:bodyPr>
            <a:normAutofit/>
          </a:bodyPr>
          <a:lstStyle/>
          <a:p>
            <a:pPr marL="514350" indent="-514350" algn="just" eaLnBrk="1" hangingPunct="1">
              <a:lnSpc>
                <a:spcPct val="80000"/>
              </a:lnSpc>
              <a:buClr>
                <a:schemeClr val="accent3">
                  <a:lumMod val="50000"/>
                </a:schemeClr>
              </a:buClr>
              <a:buNone/>
            </a:pPr>
            <a:endParaRPr lang="es-ES_tradnl" sz="2400" dirty="0" smtClean="0"/>
          </a:p>
        </p:txBody>
      </p:sp>
      <p:pic>
        <p:nvPicPr>
          <p:cNvPr id="7" name="6 Marcador de contenido" descr="05-Navidad cerezo.jpg"/>
          <p:cNvPicPr>
            <a:picLocks noGrp="1" noChangeAspect="1"/>
          </p:cNvPicPr>
          <p:nvPr>
            <p:ph sz="half" idx="2"/>
          </p:nvPr>
        </p:nvPicPr>
        <p:blipFill>
          <a:blip r:embed="rId2" cstate="print"/>
          <a:stretch>
            <a:fillRect/>
          </a:stretch>
        </p:blipFill>
        <p:spPr>
          <a:xfrm>
            <a:off x="5436096" y="1772816"/>
            <a:ext cx="2963624" cy="4273763"/>
          </a:xfrm>
        </p:spPr>
      </p:pic>
      <p:sp>
        <p:nvSpPr>
          <p:cNvPr id="6" name="5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nodePh="1">
                                  <p:stCondLst>
                                    <p:cond delay="0"/>
                                  </p:stCondLst>
                                  <p:endCondLst>
                                    <p:cond evt="begin" delay="0">
                                      <p:tn val="5"/>
                                    </p:cond>
                                  </p:end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title"/>
          </p:nvPr>
        </p:nvSpPr>
        <p:spPr>
          <a:xfrm>
            <a:off x="352412" y="914400"/>
            <a:ext cx="2362200" cy="5372120"/>
          </a:xfrm>
        </p:spPr>
        <p:txBody>
          <a:bodyPr vert="wordArtVert" anchor="ctr"/>
          <a:lstStyle/>
          <a:p>
            <a:pPr algn="dist"/>
            <a:r>
              <a:rPr lang="es-ES" sz="2400" dirty="0" smtClean="0">
                <a:solidFill>
                  <a:srgbClr val="FFFF00"/>
                </a:solidFill>
              </a:rPr>
              <a:t>Proceso de </a:t>
            </a:r>
            <a:br>
              <a:rPr lang="es-ES" sz="2400" dirty="0" smtClean="0">
                <a:solidFill>
                  <a:srgbClr val="FFFF00"/>
                </a:solidFill>
              </a:rPr>
            </a:br>
            <a:r>
              <a:rPr lang="es-ES" sz="2400" dirty="0" smtClean="0">
                <a:solidFill>
                  <a:srgbClr val="FFFF00"/>
                </a:solidFill>
              </a:rPr>
              <a:t/>
            </a:r>
            <a:br>
              <a:rPr lang="es-ES" sz="2400" dirty="0" smtClean="0">
                <a:solidFill>
                  <a:srgbClr val="FFFF00"/>
                </a:solidFill>
              </a:rPr>
            </a:br>
            <a:r>
              <a:rPr lang="es-ES" sz="2400" dirty="0" smtClean="0">
                <a:solidFill>
                  <a:srgbClr val="FFFF00"/>
                </a:solidFill>
              </a:rPr>
              <a:t>seguimiento</a:t>
            </a:r>
            <a:br>
              <a:rPr lang="es-ES" sz="2400" dirty="0" smtClean="0">
                <a:solidFill>
                  <a:srgbClr val="FFFF00"/>
                </a:solidFill>
              </a:rPr>
            </a:br>
            <a:r>
              <a:rPr lang="es-ES" sz="2400" dirty="0" smtClean="0">
                <a:solidFill>
                  <a:srgbClr val="FFFF00"/>
                </a:solidFill>
              </a:rPr>
              <a:t/>
            </a:r>
            <a:br>
              <a:rPr lang="es-ES" sz="2400" dirty="0" smtClean="0">
                <a:solidFill>
                  <a:srgbClr val="FFFF00"/>
                </a:solidFill>
              </a:rPr>
            </a:br>
            <a:r>
              <a:rPr lang="es-ES" sz="2400" dirty="0" smtClean="0">
                <a:solidFill>
                  <a:srgbClr val="FFFF00"/>
                </a:solidFill>
              </a:rPr>
              <a:t>de </a:t>
            </a:r>
            <a:r>
              <a:rPr lang="es-ES" sz="2400" dirty="0" err="1" smtClean="0">
                <a:solidFill>
                  <a:srgbClr val="FFFF00"/>
                </a:solidFill>
              </a:rPr>
              <a:t>Jesus</a:t>
            </a:r>
            <a:endParaRPr lang="es-MX" sz="2400" dirty="0">
              <a:solidFill>
                <a:srgbClr val="FFFF00"/>
              </a:solidFill>
            </a:endParaRPr>
          </a:p>
        </p:txBody>
      </p:sp>
      <p:sp>
        <p:nvSpPr>
          <p:cNvPr id="12" name="11 Marcador de contenido"/>
          <p:cNvSpPr>
            <a:spLocks noGrp="1"/>
          </p:cNvSpPr>
          <p:nvPr>
            <p:ph sz="half" idx="1"/>
          </p:nvPr>
        </p:nvSpPr>
        <p:spPr>
          <a:xfrm>
            <a:off x="3059832" y="1700808"/>
            <a:ext cx="6356176" cy="3810000"/>
          </a:xfrm>
        </p:spPr>
        <p:txBody>
          <a:bodyPr anchor="ctr">
            <a:normAutofit/>
          </a:bodyPr>
          <a:lstStyle/>
          <a:p>
            <a:r>
              <a:rPr lang="es-ES" sz="2800" dirty="0" smtClean="0"/>
              <a:t>asumir la historia Humana, insertándose en ella desde los pobres y humillados</a:t>
            </a:r>
            <a:endParaRPr lang="es-MX" sz="2800" dirty="0" smtClean="0"/>
          </a:p>
          <a:p>
            <a:pPr lvl="1">
              <a:buNone/>
            </a:pPr>
            <a:endParaRPr lang="es-MX" sz="2300" dirty="0">
              <a:solidFill>
                <a:srgbClr val="C00000"/>
              </a:solidFill>
            </a:endParaRPr>
          </a:p>
        </p:txBody>
      </p:sp>
      <p:sp>
        <p:nvSpPr>
          <p:cNvPr id="4" name="3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Top)">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sz="half" idx="1"/>
          </p:nvPr>
        </p:nvSpPr>
        <p:spPr>
          <a:xfrm>
            <a:off x="3071802" y="1571612"/>
            <a:ext cx="5638800" cy="2886076"/>
          </a:xfrm>
          <a:prstGeom prst="flowChartDocument">
            <a:avLst/>
          </a:prstGeom>
          <a:solidFill>
            <a:schemeClr val="accent1">
              <a:lumMod val="50000"/>
            </a:schemeClr>
          </a:solidFill>
        </p:spPr>
        <p:txBody>
          <a:bodyPr>
            <a:normAutofit/>
          </a:bodyPr>
          <a:lstStyle/>
          <a:p>
            <a:pPr algn="ctr">
              <a:buNone/>
            </a:pPr>
            <a:endParaRPr lang="es-MX" sz="5400" dirty="0" smtClean="0">
              <a:solidFill>
                <a:srgbClr val="FFFF00"/>
              </a:solidFill>
            </a:endParaRPr>
          </a:p>
          <a:p>
            <a:pPr algn="ctr">
              <a:buNone/>
            </a:pPr>
            <a:r>
              <a:rPr lang="es-MX" sz="5400" dirty="0" smtClean="0">
                <a:solidFill>
                  <a:srgbClr val="FFFF00"/>
                </a:solidFill>
              </a:rPr>
              <a:t>RESPUESTA</a:t>
            </a:r>
          </a:p>
          <a:p>
            <a:pPr algn="ctr">
              <a:buNone/>
            </a:pPr>
            <a:endParaRPr lang="es-MX" sz="5400" dirty="0">
              <a:solidFill>
                <a:srgbClr val="FFFF00"/>
              </a:solidFill>
            </a:endParaRPr>
          </a:p>
        </p:txBody>
      </p:sp>
      <p:sp>
        <p:nvSpPr>
          <p:cNvPr id="11" name="3 Título"/>
          <p:cNvSpPr txBox="1">
            <a:spLocks/>
          </p:cNvSpPr>
          <p:nvPr/>
        </p:nvSpPr>
        <p:spPr>
          <a:xfrm>
            <a:off x="251520" y="914400"/>
            <a:ext cx="2491680" cy="9906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2200" b="1" i="0" u="none" strike="noStrike" kern="1200" cap="none" spc="0" normalizeH="0" baseline="0" noProof="0" smtClean="0">
                <a:ln>
                  <a:noFill/>
                </a:ln>
                <a:solidFill>
                  <a:srgbClr val="FFFFFF"/>
                </a:solidFill>
                <a:effectLst/>
                <a:uLnTx/>
                <a:uFillTx/>
                <a:latin typeface="+mj-lt"/>
                <a:ea typeface="+mj-ea"/>
                <a:cs typeface="+mj-cs"/>
              </a:rPr>
              <a:t>Segunda Contemplación</a:t>
            </a:r>
            <a:endParaRPr kumimoji="0" lang="es-MX" sz="2200" b="1" i="0" u="none" strike="noStrike" kern="1200" cap="none" spc="0" normalizeH="0" baseline="0" noProof="0" dirty="0">
              <a:ln>
                <a:noFill/>
              </a:ln>
              <a:solidFill>
                <a:srgbClr val="FFFFFF"/>
              </a:solidFill>
              <a:effectLst/>
              <a:uLnTx/>
              <a:uFillTx/>
              <a:latin typeface="+mj-lt"/>
              <a:ea typeface="+mj-ea"/>
              <a:cs typeface="+mj-cs"/>
            </a:endParaRPr>
          </a:p>
        </p:txBody>
      </p:sp>
      <p:sp>
        <p:nvSpPr>
          <p:cNvPr id="12" name="5 Marcador de texto"/>
          <p:cNvSpPr txBox="1">
            <a:spLocks/>
          </p:cNvSpPr>
          <p:nvPr/>
        </p:nvSpPr>
        <p:spPr>
          <a:xfrm>
            <a:off x="179512" y="1981200"/>
            <a:ext cx="2664296" cy="4144963"/>
          </a:xfrm>
          <a:prstGeom prst="rect">
            <a:avLst/>
          </a:prstGeom>
        </p:spPr>
        <p:txBody>
          <a:bodyPr vert="horz">
            <a:normAutofit/>
          </a:bodyPr>
          <a:lstStyle/>
          <a:p>
            <a:pPr marL="0" marR="0" lvl="0" indent="0" algn="ctr" defTabSz="914400" rtl="0" eaLnBrk="1" fontAlgn="auto" latinLnBrk="0" hangingPunct="1">
              <a:lnSpc>
                <a:spcPct val="200000"/>
              </a:lnSpc>
              <a:spcBef>
                <a:spcPct val="20000"/>
              </a:spcBef>
              <a:spcAft>
                <a:spcPts val="1000"/>
              </a:spcAft>
              <a:buClr>
                <a:schemeClr val="accent1"/>
              </a:buClr>
              <a:buSzPct val="85000"/>
              <a:buFont typeface="Wingdings 2"/>
              <a:buNone/>
              <a:tabLst/>
              <a:defRPr/>
            </a:pPr>
            <a:r>
              <a:rPr kumimoji="0" lang="es-MX" sz="3500" b="0" i="0" u="none" strike="noStrike" kern="1200" cap="none" spc="0" normalizeH="0" baseline="0" noProof="0" dirty="0" smtClean="0">
                <a:ln>
                  <a:noFill/>
                </a:ln>
                <a:solidFill>
                  <a:srgbClr val="FFFFFF"/>
                </a:solidFill>
                <a:effectLst/>
                <a:uLnTx/>
                <a:uFillTx/>
                <a:latin typeface="+mn-lt"/>
                <a:ea typeface="+mn-ea"/>
                <a:cs typeface="+mn-cs"/>
              </a:rPr>
              <a:t>Nacimiento de </a:t>
            </a:r>
          </a:p>
          <a:p>
            <a:pPr marL="0" marR="0" lvl="0" indent="0" algn="ctr" defTabSz="914400" rtl="0" eaLnBrk="1" fontAlgn="auto" latinLnBrk="0" hangingPunct="1">
              <a:lnSpc>
                <a:spcPct val="200000"/>
              </a:lnSpc>
              <a:spcBef>
                <a:spcPct val="20000"/>
              </a:spcBef>
              <a:spcAft>
                <a:spcPts val="1000"/>
              </a:spcAft>
              <a:buClr>
                <a:schemeClr val="accent1"/>
              </a:buClr>
              <a:buSzPct val="85000"/>
              <a:buFont typeface="Wingdings 2"/>
              <a:buNone/>
              <a:tabLst/>
              <a:defRPr/>
            </a:pPr>
            <a:r>
              <a:rPr lang="es-MX" sz="3500" dirty="0" smtClean="0">
                <a:solidFill>
                  <a:srgbClr val="FFFFFF"/>
                </a:solidFill>
                <a:latin typeface="+mn-lt"/>
              </a:rPr>
              <a:t>Jesús</a:t>
            </a:r>
            <a:endParaRPr kumimoji="0" lang="es-MX" sz="3500" b="0" i="0" u="none" strike="noStrike" kern="1200" cap="none" spc="0" normalizeH="0" baseline="0" noProof="0" dirty="0">
              <a:ln>
                <a:noFill/>
              </a:ln>
              <a:solidFill>
                <a:srgbClr val="FFFFFF"/>
              </a:solidFill>
              <a:effectLst/>
              <a:uLnTx/>
              <a:uFillTx/>
              <a:latin typeface="+mn-lt"/>
              <a:ea typeface="+mn-ea"/>
              <a:cs typeface="+mn-cs"/>
            </a:endParaRPr>
          </a:p>
        </p:txBody>
      </p:sp>
      <p:sp>
        <p:nvSpPr>
          <p:cNvPr id="5" name="4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title"/>
          </p:nvPr>
        </p:nvSpPr>
        <p:spPr>
          <a:xfrm>
            <a:off x="352412" y="914400"/>
            <a:ext cx="2362200" cy="5372120"/>
          </a:xfrm>
        </p:spPr>
        <p:txBody>
          <a:bodyPr vert="wordArtVert" anchor="ctr"/>
          <a:lstStyle/>
          <a:p>
            <a:pPr algn="dist"/>
            <a:r>
              <a:rPr lang="es-ES" sz="2400" dirty="0" smtClean="0">
                <a:solidFill>
                  <a:srgbClr val="FFFF00"/>
                </a:solidFill>
              </a:rPr>
              <a:t>APRENDIZAJE </a:t>
            </a:r>
            <a:br>
              <a:rPr lang="es-ES" sz="2400" dirty="0" smtClean="0">
                <a:solidFill>
                  <a:srgbClr val="FFFF00"/>
                </a:solidFill>
              </a:rPr>
            </a:br>
            <a:r>
              <a:rPr lang="es-ES" sz="2400" dirty="0" smtClean="0">
                <a:solidFill>
                  <a:srgbClr val="FFFF00"/>
                </a:solidFill>
              </a:rPr>
              <a:t/>
            </a:r>
            <a:br>
              <a:rPr lang="es-ES" sz="2400" dirty="0" smtClean="0">
                <a:solidFill>
                  <a:srgbClr val="FFFF00"/>
                </a:solidFill>
              </a:rPr>
            </a:br>
            <a:r>
              <a:rPr lang="es-ES" sz="2400" dirty="0" smtClean="0">
                <a:solidFill>
                  <a:srgbClr val="FFFF00"/>
                </a:solidFill>
              </a:rPr>
              <a:t>ESPIRITUAL </a:t>
            </a:r>
            <a:br>
              <a:rPr lang="es-ES" sz="2400" dirty="0" smtClean="0">
                <a:solidFill>
                  <a:srgbClr val="FFFF00"/>
                </a:solidFill>
              </a:rPr>
            </a:br>
            <a:r>
              <a:rPr lang="es-ES" sz="2400" dirty="0" smtClean="0">
                <a:solidFill>
                  <a:srgbClr val="FFFF00"/>
                </a:solidFill>
              </a:rPr>
              <a:t/>
            </a:r>
            <a:br>
              <a:rPr lang="es-ES" sz="2400" dirty="0" smtClean="0">
                <a:solidFill>
                  <a:srgbClr val="FFFF00"/>
                </a:solidFill>
              </a:rPr>
            </a:br>
            <a:r>
              <a:rPr lang="es-ES" sz="2400" dirty="0" smtClean="0">
                <a:solidFill>
                  <a:srgbClr val="FFFF00"/>
                </a:solidFill>
              </a:rPr>
              <a:t>ESPERADO</a:t>
            </a:r>
            <a:endParaRPr lang="es-MX" sz="2400" dirty="0">
              <a:solidFill>
                <a:srgbClr val="FFFF00"/>
              </a:solidFill>
            </a:endParaRPr>
          </a:p>
        </p:txBody>
      </p:sp>
      <p:sp>
        <p:nvSpPr>
          <p:cNvPr id="12" name="11 Marcador de contenido"/>
          <p:cNvSpPr>
            <a:spLocks noGrp="1"/>
          </p:cNvSpPr>
          <p:nvPr>
            <p:ph sz="half" idx="1"/>
          </p:nvPr>
        </p:nvSpPr>
        <p:spPr>
          <a:xfrm>
            <a:off x="2453952" y="1988840"/>
            <a:ext cx="7086600" cy="3810000"/>
          </a:xfrm>
        </p:spPr>
        <p:txBody>
          <a:bodyPr anchor="ctr">
            <a:normAutofit/>
          </a:bodyPr>
          <a:lstStyle/>
          <a:p>
            <a:r>
              <a:rPr lang="es-ES" sz="3600" dirty="0" smtClean="0"/>
              <a:t>Asume la historia naciendo    de nuevo (despojo,    abandono, pobreza,   pequeñez, etc. de América Latina);</a:t>
            </a:r>
            <a:endParaRPr lang="es-MX" sz="3100" dirty="0">
              <a:solidFill>
                <a:schemeClr val="tx1"/>
              </a:solidFill>
            </a:endParaRPr>
          </a:p>
        </p:txBody>
      </p:sp>
      <p:sp>
        <p:nvSpPr>
          <p:cNvPr id="4" name="3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Top)">
                                      <p:cBhvr>
                                        <p:cTn id="7" dur="500"/>
                                        <p:tgtEl>
                                          <p:spTgt spid="11"/>
                                        </p:tgtEl>
                                      </p:cBhvr>
                                    </p:animEffect>
                                  </p:childTnLst>
                                </p:cTn>
                              </p:par>
                            </p:childTnLst>
                          </p:cTn>
                        </p:par>
                        <p:par>
                          <p:cTn id="8" fill="hold">
                            <p:stCondLst>
                              <p:cond delay="500"/>
                            </p:stCondLst>
                            <p:childTnLst>
                              <p:par>
                                <p:cTn id="9" presetID="23" presetClass="entr" presetSubtype="16" fill="hold" grpId="0" nodeType="afterEffect">
                                  <p:stCondLst>
                                    <p:cond delay="1000"/>
                                  </p:stCondLst>
                                  <p:childTnLst>
                                    <p:set>
                                      <p:cBhvr>
                                        <p:cTn id="10" dur="1" fill="hold">
                                          <p:stCondLst>
                                            <p:cond delay="0"/>
                                          </p:stCondLst>
                                        </p:cTn>
                                        <p:tgtEl>
                                          <p:spTgt spid="12">
                                            <p:txEl>
                                              <p:pRg st="0" end="0"/>
                                            </p:txEl>
                                          </p:spTgt>
                                        </p:tgtEl>
                                        <p:attrNameLst>
                                          <p:attrName>style.visibility</p:attrName>
                                        </p:attrNameLst>
                                      </p:cBhvr>
                                      <p:to>
                                        <p:strVal val="visible"/>
                                      </p:to>
                                    </p:set>
                                    <p:anim calcmode="lin" valueType="num">
                                      <p:cBhvr>
                                        <p:cTn id="11" dur="2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2" dur="2000" fill="hold"/>
                                        <p:tgtEl>
                                          <p:spTgt spid="1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76064" y="4343400"/>
            <a:ext cx="7772400" cy="1975104"/>
          </a:xfrm>
        </p:spPr>
        <p:txBody>
          <a:bodyPr/>
          <a:lstStyle/>
          <a:p>
            <a:pPr eaLnBrk="1" hangingPunct="1"/>
            <a:r>
              <a:rPr lang="es-MX" b="1" dirty="0" smtClean="0"/>
              <a:t>LA SEGUNDA SEMANA</a:t>
            </a:r>
            <a:endParaRPr lang="es-ES" b="1" dirty="0" smtClean="0"/>
          </a:p>
        </p:txBody>
      </p:sp>
      <p:sp>
        <p:nvSpPr>
          <p:cNvPr id="4099" name="Rectangle 3"/>
          <p:cNvSpPr>
            <a:spLocks noGrp="1" noChangeArrowheads="1"/>
          </p:cNvSpPr>
          <p:nvPr>
            <p:ph type="subTitle" idx="1"/>
          </p:nvPr>
        </p:nvSpPr>
        <p:spPr/>
        <p:txBody>
          <a:bodyPr>
            <a:normAutofit/>
          </a:bodyPr>
          <a:lstStyle/>
          <a:p>
            <a:pPr eaLnBrk="1" hangingPunct="1"/>
            <a:r>
              <a:rPr lang="es-MX" sz="3600" dirty="0" smtClean="0">
                <a:solidFill>
                  <a:schemeClr val="tx1"/>
                </a:solidFill>
              </a:rPr>
              <a:t>CONTEMPLACIONES</a:t>
            </a:r>
          </a:p>
        </p:txBody>
      </p:sp>
      <p:sp>
        <p:nvSpPr>
          <p:cNvPr id="4" name="3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51520" y="914400"/>
            <a:ext cx="2491680" cy="990600"/>
          </a:xfrm>
        </p:spPr>
        <p:txBody>
          <a:bodyPr>
            <a:normAutofit/>
          </a:bodyPr>
          <a:lstStyle/>
          <a:p>
            <a:pPr algn="ctr"/>
            <a:r>
              <a:rPr lang="es-MX" sz="2000" dirty="0" smtClean="0">
                <a:solidFill>
                  <a:srgbClr val="FFFF00"/>
                </a:solidFill>
              </a:rPr>
              <a:t>Segunda Semana Contemplaciones</a:t>
            </a:r>
            <a:endParaRPr lang="es-MX" sz="2000" dirty="0">
              <a:solidFill>
                <a:srgbClr val="FFFF00"/>
              </a:solidFill>
            </a:endParaRPr>
          </a:p>
        </p:txBody>
      </p:sp>
      <p:sp>
        <p:nvSpPr>
          <p:cNvPr id="6" name="5 Marcador de texto"/>
          <p:cNvSpPr>
            <a:spLocks noGrp="1"/>
          </p:cNvSpPr>
          <p:nvPr>
            <p:ph type="body" idx="2"/>
          </p:nvPr>
        </p:nvSpPr>
        <p:spPr>
          <a:xfrm>
            <a:off x="179512" y="1981200"/>
            <a:ext cx="2664296" cy="4144963"/>
          </a:xfrm>
        </p:spPr>
        <p:txBody>
          <a:bodyPr>
            <a:normAutofit/>
          </a:bodyPr>
          <a:lstStyle/>
          <a:p>
            <a:pPr algn="ctr">
              <a:lnSpc>
                <a:spcPct val="200000"/>
              </a:lnSpc>
            </a:pPr>
            <a:r>
              <a:rPr lang="es-MX" sz="3500" dirty="0" smtClean="0"/>
              <a:t>Vida Oculta de </a:t>
            </a:r>
          </a:p>
          <a:p>
            <a:pPr algn="ctr">
              <a:lnSpc>
                <a:spcPct val="200000"/>
              </a:lnSpc>
            </a:pPr>
            <a:r>
              <a:rPr lang="es-MX" sz="3500" dirty="0" smtClean="0"/>
              <a:t>JESUS</a:t>
            </a:r>
            <a:endParaRPr lang="es-MX" sz="3500" dirty="0"/>
          </a:p>
        </p:txBody>
      </p:sp>
      <p:sp>
        <p:nvSpPr>
          <p:cNvPr id="8" name="7 Marcador de contenido"/>
          <p:cNvSpPr>
            <a:spLocks noGrp="1"/>
          </p:cNvSpPr>
          <p:nvPr>
            <p:ph sz="half" idx="1"/>
          </p:nvPr>
        </p:nvSpPr>
        <p:spPr>
          <a:xfrm>
            <a:off x="3071802" y="1571612"/>
            <a:ext cx="5638800" cy="2886076"/>
          </a:xfrm>
          <a:prstGeom prst="flowChartDocument">
            <a:avLst/>
          </a:prstGeom>
          <a:solidFill>
            <a:schemeClr val="accent1">
              <a:lumMod val="50000"/>
            </a:schemeClr>
          </a:solidFill>
        </p:spPr>
        <p:txBody>
          <a:bodyPr>
            <a:normAutofit/>
          </a:bodyPr>
          <a:lstStyle/>
          <a:p>
            <a:pPr algn="ctr">
              <a:buNone/>
            </a:pPr>
            <a:endParaRPr lang="es-MX" sz="5400" dirty="0" smtClean="0">
              <a:solidFill>
                <a:srgbClr val="FFFF00"/>
              </a:solidFill>
            </a:endParaRPr>
          </a:p>
          <a:p>
            <a:pPr algn="ctr">
              <a:buNone/>
            </a:pPr>
            <a:r>
              <a:rPr lang="es-MX" sz="5400" dirty="0" smtClean="0">
                <a:solidFill>
                  <a:srgbClr val="FFFF00"/>
                </a:solidFill>
              </a:rPr>
              <a:t>PROPUESTA</a:t>
            </a:r>
          </a:p>
          <a:p>
            <a:pPr algn="ctr">
              <a:buNone/>
            </a:pPr>
            <a:endParaRPr lang="es-MX" sz="5400" dirty="0">
              <a:solidFill>
                <a:srgbClr val="FFFF00"/>
              </a:solidFill>
            </a:endParaRPr>
          </a:p>
        </p:txBody>
      </p:sp>
      <p:sp>
        <p:nvSpPr>
          <p:cNvPr id="5" name="4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714348" y="-24"/>
            <a:ext cx="7772400" cy="1143000"/>
          </a:xfrm>
        </p:spPr>
        <p:txBody>
          <a:bodyPr>
            <a:normAutofit/>
          </a:bodyPr>
          <a:lstStyle/>
          <a:p>
            <a:pPr algn="ctr" eaLnBrk="1" hangingPunct="1"/>
            <a:r>
              <a:rPr lang="es-ES_tradnl" dirty="0" smtClean="0">
                <a:solidFill>
                  <a:schemeClr val="accent3">
                    <a:lumMod val="40000"/>
                    <a:lumOff val="60000"/>
                  </a:schemeClr>
                </a:solidFill>
                <a:latin typeface="Arial Black" pitchFamily="34" charset="0"/>
              </a:rPr>
              <a:t>VIDA OCULTA DE JESUS</a:t>
            </a:r>
          </a:p>
        </p:txBody>
      </p:sp>
      <p:sp>
        <p:nvSpPr>
          <p:cNvPr id="11267" name="Rectangle 3"/>
          <p:cNvSpPr>
            <a:spLocks noGrp="1" noChangeArrowheads="1"/>
          </p:cNvSpPr>
          <p:nvPr>
            <p:ph type="body" sz="half" idx="1"/>
          </p:nvPr>
        </p:nvSpPr>
        <p:spPr>
          <a:xfrm>
            <a:off x="614390" y="1714488"/>
            <a:ext cx="7886700" cy="4114800"/>
          </a:xfrm>
        </p:spPr>
        <p:txBody>
          <a:bodyPr>
            <a:normAutofit/>
          </a:bodyPr>
          <a:lstStyle/>
          <a:p>
            <a:pPr marL="514350" indent="-514350" algn="just" eaLnBrk="1" hangingPunct="1">
              <a:lnSpc>
                <a:spcPct val="80000"/>
              </a:lnSpc>
              <a:buClr>
                <a:schemeClr val="accent3">
                  <a:lumMod val="50000"/>
                </a:schemeClr>
              </a:buClr>
              <a:buNone/>
            </a:pPr>
            <a:endParaRPr lang="es-ES_tradnl" sz="2400" dirty="0" smtClean="0"/>
          </a:p>
        </p:txBody>
      </p:sp>
      <p:pic>
        <p:nvPicPr>
          <p:cNvPr id="7" name="6 Marcador de contenido" descr="06-familia%20(B)%20cerezo.jpg"/>
          <p:cNvPicPr>
            <a:picLocks noGrp="1" noChangeAspect="1"/>
          </p:cNvPicPr>
          <p:nvPr>
            <p:ph sz="half" idx="2"/>
          </p:nvPr>
        </p:nvPicPr>
        <p:blipFill>
          <a:blip r:embed="rId2" cstate="print"/>
          <a:stretch>
            <a:fillRect/>
          </a:stretch>
        </p:blipFill>
        <p:spPr>
          <a:xfrm>
            <a:off x="5724128" y="1739012"/>
            <a:ext cx="2430404" cy="4066252"/>
          </a:xfrm>
        </p:spPr>
      </p:pic>
      <p:sp>
        <p:nvSpPr>
          <p:cNvPr id="6" name="5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nodePh="1">
                                  <p:stCondLst>
                                    <p:cond delay="0"/>
                                  </p:stCondLst>
                                  <p:endCondLst>
                                    <p:cond evt="begin" delay="0">
                                      <p:tn val="5"/>
                                    </p:cond>
                                  </p:end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title"/>
          </p:nvPr>
        </p:nvSpPr>
        <p:spPr>
          <a:xfrm>
            <a:off x="352412" y="914400"/>
            <a:ext cx="2362200" cy="5372120"/>
          </a:xfrm>
        </p:spPr>
        <p:txBody>
          <a:bodyPr vert="wordArtVert" anchor="ctr"/>
          <a:lstStyle/>
          <a:p>
            <a:pPr algn="dist"/>
            <a:r>
              <a:rPr lang="es-ES" sz="2400" dirty="0" smtClean="0">
                <a:solidFill>
                  <a:srgbClr val="FFFF00"/>
                </a:solidFill>
              </a:rPr>
              <a:t>Proceso de </a:t>
            </a:r>
            <a:br>
              <a:rPr lang="es-ES" sz="2400" dirty="0" smtClean="0">
                <a:solidFill>
                  <a:srgbClr val="FFFF00"/>
                </a:solidFill>
              </a:rPr>
            </a:br>
            <a:r>
              <a:rPr lang="es-ES" sz="2400" dirty="0" smtClean="0">
                <a:solidFill>
                  <a:srgbClr val="FFFF00"/>
                </a:solidFill>
              </a:rPr>
              <a:t/>
            </a:r>
            <a:br>
              <a:rPr lang="es-ES" sz="2400" dirty="0" smtClean="0">
                <a:solidFill>
                  <a:srgbClr val="FFFF00"/>
                </a:solidFill>
              </a:rPr>
            </a:br>
            <a:r>
              <a:rPr lang="es-ES" sz="2400" dirty="0" smtClean="0">
                <a:solidFill>
                  <a:srgbClr val="FFFF00"/>
                </a:solidFill>
              </a:rPr>
              <a:t>seguimiento</a:t>
            </a:r>
            <a:br>
              <a:rPr lang="es-ES" sz="2400" dirty="0" smtClean="0">
                <a:solidFill>
                  <a:srgbClr val="FFFF00"/>
                </a:solidFill>
              </a:rPr>
            </a:br>
            <a:r>
              <a:rPr lang="es-ES" sz="2400" dirty="0" smtClean="0">
                <a:solidFill>
                  <a:srgbClr val="FFFF00"/>
                </a:solidFill>
              </a:rPr>
              <a:t/>
            </a:r>
            <a:br>
              <a:rPr lang="es-ES" sz="2400" dirty="0" smtClean="0">
                <a:solidFill>
                  <a:srgbClr val="FFFF00"/>
                </a:solidFill>
              </a:rPr>
            </a:br>
            <a:r>
              <a:rPr lang="es-ES" sz="2400" dirty="0" smtClean="0">
                <a:solidFill>
                  <a:srgbClr val="FFFF00"/>
                </a:solidFill>
              </a:rPr>
              <a:t>de </a:t>
            </a:r>
            <a:r>
              <a:rPr lang="es-ES" sz="2400" dirty="0" err="1" smtClean="0">
                <a:solidFill>
                  <a:srgbClr val="FFFF00"/>
                </a:solidFill>
              </a:rPr>
              <a:t>Jesus</a:t>
            </a:r>
            <a:endParaRPr lang="es-MX" sz="2400" dirty="0">
              <a:solidFill>
                <a:srgbClr val="FFFF00"/>
              </a:solidFill>
            </a:endParaRPr>
          </a:p>
        </p:txBody>
      </p:sp>
      <p:sp>
        <p:nvSpPr>
          <p:cNvPr id="12" name="11 Marcador de contenido"/>
          <p:cNvSpPr>
            <a:spLocks noGrp="1"/>
          </p:cNvSpPr>
          <p:nvPr>
            <p:ph sz="half" idx="1"/>
          </p:nvPr>
        </p:nvSpPr>
        <p:spPr>
          <a:xfrm>
            <a:off x="3347864" y="188640"/>
            <a:ext cx="4195936" cy="5602560"/>
          </a:xfrm>
        </p:spPr>
        <p:txBody>
          <a:bodyPr anchor="ctr">
            <a:normAutofit/>
          </a:bodyPr>
          <a:lstStyle/>
          <a:p>
            <a:r>
              <a:rPr lang="es-ES" sz="2400" dirty="0" smtClean="0"/>
              <a:t>vivir lo cotidiano desde la disponibilidad al Padre y solidaridad con los hombres, creciendo en edad, sabiduría y gracia.</a:t>
            </a:r>
            <a:endParaRPr lang="es-MX" sz="2400" dirty="0" smtClean="0"/>
          </a:p>
          <a:p>
            <a:pPr>
              <a:buNone/>
            </a:pPr>
            <a:endParaRPr lang="es-MX" sz="2400" dirty="0" smtClean="0"/>
          </a:p>
          <a:p>
            <a:r>
              <a:rPr lang="es-ES" sz="2400" dirty="0" smtClean="0"/>
              <a:t>por “vacar en puro servicio de su Padre”.</a:t>
            </a:r>
            <a:endParaRPr lang="es-MX" sz="2000" dirty="0" smtClean="0">
              <a:solidFill>
                <a:srgbClr val="C00000"/>
              </a:solidFill>
            </a:endParaRPr>
          </a:p>
          <a:p>
            <a:pPr>
              <a:buNone/>
            </a:pPr>
            <a:endParaRPr lang="es-MX" sz="2300" dirty="0">
              <a:solidFill>
                <a:srgbClr val="C00000"/>
              </a:solidFill>
            </a:endParaRPr>
          </a:p>
        </p:txBody>
      </p:sp>
      <p:sp>
        <p:nvSpPr>
          <p:cNvPr id="4" name="3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Top)">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sz="half" idx="1"/>
          </p:nvPr>
        </p:nvSpPr>
        <p:spPr>
          <a:xfrm>
            <a:off x="3071802" y="1571612"/>
            <a:ext cx="5638800" cy="2886076"/>
          </a:xfrm>
          <a:prstGeom prst="flowChartDocument">
            <a:avLst/>
          </a:prstGeom>
          <a:solidFill>
            <a:schemeClr val="accent1">
              <a:lumMod val="50000"/>
            </a:schemeClr>
          </a:solidFill>
        </p:spPr>
        <p:txBody>
          <a:bodyPr>
            <a:normAutofit/>
          </a:bodyPr>
          <a:lstStyle/>
          <a:p>
            <a:pPr algn="ctr">
              <a:buNone/>
            </a:pPr>
            <a:endParaRPr lang="es-MX" sz="5400" dirty="0" smtClean="0">
              <a:solidFill>
                <a:srgbClr val="FFFF00"/>
              </a:solidFill>
            </a:endParaRPr>
          </a:p>
          <a:p>
            <a:pPr algn="ctr">
              <a:buNone/>
            </a:pPr>
            <a:r>
              <a:rPr lang="es-MX" sz="5400" dirty="0" smtClean="0">
                <a:solidFill>
                  <a:srgbClr val="FFFF00"/>
                </a:solidFill>
              </a:rPr>
              <a:t>RESPUESTA</a:t>
            </a:r>
          </a:p>
          <a:p>
            <a:pPr algn="ctr">
              <a:buNone/>
            </a:pPr>
            <a:endParaRPr lang="es-MX" sz="5400" dirty="0">
              <a:solidFill>
                <a:srgbClr val="FFFF00"/>
              </a:solidFill>
            </a:endParaRPr>
          </a:p>
        </p:txBody>
      </p:sp>
      <p:sp>
        <p:nvSpPr>
          <p:cNvPr id="11" name="3 Título"/>
          <p:cNvSpPr txBox="1">
            <a:spLocks/>
          </p:cNvSpPr>
          <p:nvPr/>
        </p:nvSpPr>
        <p:spPr>
          <a:xfrm>
            <a:off x="251520" y="914400"/>
            <a:ext cx="2491680" cy="9906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2200" b="1" i="0" u="none" strike="noStrike" kern="1200" cap="none" spc="0" normalizeH="0" baseline="0" noProof="0" dirty="0" smtClean="0">
                <a:ln>
                  <a:noFill/>
                </a:ln>
                <a:solidFill>
                  <a:srgbClr val="FFFFFF"/>
                </a:solidFill>
                <a:effectLst/>
                <a:uLnTx/>
                <a:uFillTx/>
                <a:latin typeface="+mj-lt"/>
                <a:ea typeface="+mj-ea"/>
                <a:cs typeface="+mj-cs"/>
              </a:rPr>
              <a:t>Segunda Semana Contemplaciones</a:t>
            </a:r>
            <a:endParaRPr kumimoji="0" lang="es-MX" sz="2200" b="1" i="0" u="none" strike="noStrike" kern="1200" cap="none" spc="0" normalizeH="0" baseline="0" noProof="0" dirty="0">
              <a:ln>
                <a:noFill/>
              </a:ln>
              <a:solidFill>
                <a:srgbClr val="FFFFFF"/>
              </a:solidFill>
              <a:effectLst/>
              <a:uLnTx/>
              <a:uFillTx/>
              <a:latin typeface="+mj-lt"/>
              <a:ea typeface="+mj-ea"/>
              <a:cs typeface="+mj-cs"/>
            </a:endParaRPr>
          </a:p>
        </p:txBody>
      </p:sp>
      <p:sp>
        <p:nvSpPr>
          <p:cNvPr id="12" name="5 Marcador de texto"/>
          <p:cNvSpPr txBox="1">
            <a:spLocks/>
          </p:cNvSpPr>
          <p:nvPr/>
        </p:nvSpPr>
        <p:spPr>
          <a:xfrm>
            <a:off x="179512" y="1981200"/>
            <a:ext cx="2664296" cy="4144963"/>
          </a:xfrm>
          <a:prstGeom prst="rect">
            <a:avLst/>
          </a:prstGeom>
        </p:spPr>
        <p:txBody>
          <a:bodyPr vert="horz">
            <a:normAutofit/>
          </a:bodyPr>
          <a:lstStyle/>
          <a:p>
            <a:pPr marL="0" marR="0" lvl="0" indent="0" algn="ctr" defTabSz="914400" rtl="0" eaLnBrk="1" fontAlgn="auto" latinLnBrk="0" hangingPunct="1">
              <a:lnSpc>
                <a:spcPct val="200000"/>
              </a:lnSpc>
              <a:spcBef>
                <a:spcPct val="20000"/>
              </a:spcBef>
              <a:spcAft>
                <a:spcPts val="1000"/>
              </a:spcAft>
              <a:buClr>
                <a:schemeClr val="accent1"/>
              </a:buClr>
              <a:buSzPct val="85000"/>
              <a:buFont typeface="Wingdings 2"/>
              <a:buNone/>
              <a:tabLst/>
              <a:defRPr/>
            </a:pPr>
            <a:r>
              <a:rPr kumimoji="0" lang="es-MX" sz="3500" b="0" i="0" u="none" strike="noStrike" kern="1200" cap="none" spc="0" normalizeH="0" baseline="0" noProof="0" dirty="0" smtClean="0">
                <a:ln>
                  <a:noFill/>
                </a:ln>
                <a:solidFill>
                  <a:srgbClr val="FFFFFF"/>
                </a:solidFill>
                <a:effectLst/>
                <a:uLnTx/>
                <a:uFillTx/>
                <a:latin typeface="+mn-lt"/>
                <a:ea typeface="+mn-ea"/>
                <a:cs typeface="+mn-cs"/>
              </a:rPr>
              <a:t>Vida</a:t>
            </a:r>
            <a:r>
              <a:rPr kumimoji="0" lang="es-MX" sz="3500" b="0" i="0" u="none" strike="noStrike" kern="1200" cap="none" spc="0" normalizeH="0" noProof="0" dirty="0" smtClean="0">
                <a:ln>
                  <a:noFill/>
                </a:ln>
                <a:solidFill>
                  <a:srgbClr val="FFFFFF"/>
                </a:solidFill>
                <a:effectLst/>
                <a:uLnTx/>
                <a:uFillTx/>
                <a:latin typeface="+mn-lt"/>
                <a:ea typeface="+mn-ea"/>
                <a:cs typeface="+mn-cs"/>
              </a:rPr>
              <a:t> Oculta </a:t>
            </a:r>
            <a:r>
              <a:rPr kumimoji="0" lang="es-MX" sz="3500" b="0" i="0" u="none" strike="noStrike" kern="1200" cap="none" spc="0" normalizeH="0" baseline="0" noProof="0" dirty="0" smtClean="0">
                <a:ln>
                  <a:noFill/>
                </a:ln>
                <a:solidFill>
                  <a:srgbClr val="FFFFFF"/>
                </a:solidFill>
                <a:effectLst/>
                <a:uLnTx/>
                <a:uFillTx/>
                <a:latin typeface="+mn-lt"/>
                <a:ea typeface="+mn-ea"/>
                <a:cs typeface="+mn-cs"/>
              </a:rPr>
              <a:t>de </a:t>
            </a:r>
          </a:p>
          <a:p>
            <a:pPr marL="0" marR="0" lvl="0" indent="0" algn="ctr" defTabSz="914400" rtl="0" eaLnBrk="1" fontAlgn="auto" latinLnBrk="0" hangingPunct="1">
              <a:lnSpc>
                <a:spcPct val="200000"/>
              </a:lnSpc>
              <a:spcBef>
                <a:spcPct val="20000"/>
              </a:spcBef>
              <a:spcAft>
                <a:spcPts val="1000"/>
              </a:spcAft>
              <a:buClr>
                <a:schemeClr val="accent1"/>
              </a:buClr>
              <a:buSzPct val="85000"/>
              <a:buFont typeface="Wingdings 2"/>
              <a:buNone/>
              <a:tabLst/>
              <a:defRPr/>
            </a:pPr>
            <a:r>
              <a:rPr lang="es-MX" sz="3500" dirty="0" smtClean="0">
                <a:solidFill>
                  <a:srgbClr val="FFFFFF"/>
                </a:solidFill>
                <a:latin typeface="+mn-lt"/>
              </a:rPr>
              <a:t>Jesús</a:t>
            </a:r>
            <a:endParaRPr kumimoji="0" lang="es-MX" sz="3500" b="0" i="0" u="none" strike="noStrike" kern="1200" cap="none" spc="0" normalizeH="0" baseline="0" noProof="0" dirty="0">
              <a:ln>
                <a:noFill/>
              </a:ln>
              <a:solidFill>
                <a:srgbClr val="FFFFFF"/>
              </a:solidFill>
              <a:effectLst/>
              <a:uLnTx/>
              <a:uFillTx/>
              <a:latin typeface="+mn-lt"/>
              <a:ea typeface="+mn-ea"/>
              <a:cs typeface="+mn-cs"/>
            </a:endParaRPr>
          </a:p>
        </p:txBody>
      </p:sp>
      <p:sp>
        <p:nvSpPr>
          <p:cNvPr id="5" name="4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title"/>
          </p:nvPr>
        </p:nvSpPr>
        <p:spPr>
          <a:xfrm>
            <a:off x="352412" y="914400"/>
            <a:ext cx="2362200" cy="5372120"/>
          </a:xfrm>
        </p:spPr>
        <p:txBody>
          <a:bodyPr vert="wordArtVert" anchor="ctr"/>
          <a:lstStyle/>
          <a:p>
            <a:pPr algn="dist"/>
            <a:r>
              <a:rPr lang="es-ES" sz="2400" dirty="0" smtClean="0">
                <a:solidFill>
                  <a:srgbClr val="FFFF00"/>
                </a:solidFill>
              </a:rPr>
              <a:t>APRENDIZAJE </a:t>
            </a:r>
            <a:br>
              <a:rPr lang="es-ES" sz="2400" dirty="0" smtClean="0">
                <a:solidFill>
                  <a:srgbClr val="FFFF00"/>
                </a:solidFill>
              </a:rPr>
            </a:br>
            <a:r>
              <a:rPr lang="es-ES" sz="2400" dirty="0" smtClean="0">
                <a:solidFill>
                  <a:srgbClr val="FFFF00"/>
                </a:solidFill>
              </a:rPr>
              <a:t/>
            </a:r>
            <a:br>
              <a:rPr lang="es-ES" sz="2400" dirty="0" smtClean="0">
                <a:solidFill>
                  <a:srgbClr val="FFFF00"/>
                </a:solidFill>
              </a:rPr>
            </a:br>
            <a:r>
              <a:rPr lang="es-ES" sz="2400" dirty="0" smtClean="0">
                <a:solidFill>
                  <a:srgbClr val="FFFF00"/>
                </a:solidFill>
              </a:rPr>
              <a:t>ESPIRITUAL </a:t>
            </a:r>
            <a:br>
              <a:rPr lang="es-ES" sz="2400" dirty="0" smtClean="0">
                <a:solidFill>
                  <a:srgbClr val="FFFF00"/>
                </a:solidFill>
              </a:rPr>
            </a:br>
            <a:r>
              <a:rPr lang="es-ES" sz="2400" dirty="0" smtClean="0">
                <a:solidFill>
                  <a:srgbClr val="FFFF00"/>
                </a:solidFill>
              </a:rPr>
              <a:t/>
            </a:r>
            <a:br>
              <a:rPr lang="es-ES" sz="2400" dirty="0" smtClean="0">
                <a:solidFill>
                  <a:srgbClr val="FFFF00"/>
                </a:solidFill>
              </a:rPr>
            </a:br>
            <a:r>
              <a:rPr lang="es-ES" sz="2400" dirty="0" smtClean="0">
                <a:solidFill>
                  <a:srgbClr val="FFFF00"/>
                </a:solidFill>
              </a:rPr>
              <a:t>ESPERADO</a:t>
            </a:r>
            <a:endParaRPr lang="es-MX" sz="2400" dirty="0">
              <a:solidFill>
                <a:srgbClr val="FFFF00"/>
              </a:solidFill>
            </a:endParaRPr>
          </a:p>
        </p:txBody>
      </p:sp>
      <p:sp>
        <p:nvSpPr>
          <p:cNvPr id="12" name="11 Marcador de contenido"/>
          <p:cNvSpPr>
            <a:spLocks noGrp="1"/>
          </p:cNvSpPr>
          <p:nvPr>
            <p:ph sz="half" idx="1"/>
          </p:nvPr>
        </p:nvSpPr>
        <p:spPr>
          <a:xfrm>
            <a:off x="2741984" y="1700808"/>
            <a:ext cx="5574432" cy="3810000"/>
          </a:xfrm>
        </p:spPr>
        <p:txBody>
          <a:bodyPr anchor="ctr">
            <a:normAutofit/>
          </a:bodyPr>
          <a:lstStyle/>
          <a:p>
            <a:r>
              <a:rPr lang="es-ES" sz="3600" dirty="0" smtClean="0"/>
              <a:t>Asume  la vida ordinaria creciendo en disponibilidad      y solidaridad</a:t>
            </a:r>
            <a:endParaRPr lang="es-MX" sz="3100" dirty="0">
              <a:solidFill>
                <a:schemeClr val="tx1"/>
              </a:solidFill>
            </a:endParaRPr>
          </a:p>
        </p:txBody>
      </p:sp>
      <p:sp>
        <p:nvSpPr>
          <p:cNvPr id="4" name="3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Top)">
                                      <p:cBhvr>
                                        <p:cTn id="7" dur="500"/>
                                        <p:tgtEl>
                                          <p:spTgt spid="11"/>
                                        </p:tgtEl>
                                      </p:cBhvr>
                                    </p:animEffect>
                                  </p:childTnLst>
                                </p:cTn>
                              </p:par>
                            </p:childTnLst>
                          </p:cTn>
                        </p:par>
                        <p:par>
                          <p:cTn id="8" fill="hold">
                            <p:stCondLst>
                              <p:cond delay="500"/>
                            </p:stCondLst>
                            <p:childTnLst>
                              <p:par>
                                <p:cTn id="9" presetID="23" presetClass="entr" presetSubtype="16" fill="hold" grpId="0" nodeType="afterEffect">
                                  <p:stCondLst>
                                    <p:cond delay="1000"/>
                                  </p:stCondLst>
                                  <p:childTnLst>
                                    <p:set>
                                      <p:cBhvr>
                                        <p:cTn id="10" dur="1" fill="hold">
                                          <p:stCondLst>
                                            <p:cond delay="0"/>
                                          </p:stCondLst>
                                        </p:cTn>
                                        <p:tgtEl>
                                          <p:spTgt spid="12">
                                            <p:txEl>
                                              <p:pRg st="0" end="0"/>
                                            </p:txEl>
                                          </p:spTgt>
                                        </p:tgtEl>
                                        <p:attrNameLst>
                                          <p:attrName>style.visibility</p:attrName>
                                        </p:attrNameLst>
                                      </p:cBhvr>
                                      <p:to>
                                        <p:strVal val="visible"/>
                                      </p:to>
                                    </p:set>
                                    <p:anim calcmode="lin" valueType="num">
                                      <p:cBhvr>
                                        <p:cTn id="11" dur="2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2" dur="2000" fill="hold"/>
                                        <p:tgtEl>
                                          <p:spTgt spid="1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352128" y="914400"/>
            <a:ext cx="2563688" cy="990600"/>
          </a:xfrm>
        </p:spPr>
        <p:txBody>
          <a:bodyPr>
            <a:normAutofit/>
          </a:bodyPr>
          <a:lstStyle/>
          <a:p>
            <a:pPr algn="ctr"/>
            <a:r>
              <a:rPr lang="es-MX" sz="2400" dirty="0" smtClean="0">
                <a:solidFill>
                  <a:srgbClr val="FFFF00"/>
                </a:solidFill>
              </a:rPr>
              <a:t>Segunda Semana Contemplaciones</a:t>
            </a:r>
            <a:endParaRPr lang="es-MX" sz="2400" dirty="0">
              <a:solidFill>
                <a:srgbClr val="FFFF00"/>
              </a:solidFill>
            </a:endParaRPr>
          </a:p>
        </p:txBody>
      </p:sp>
      <p:sp>
        <p:nvSpPr>
          <p:cNvPr id="6" name="5 Marcador de texto"/>
          <p:cNvSpPr>
            <a:spLocks noGrp="1"/>
          </p:cNvSpPr>
          <p:nvPr>
            <p:ph type="body" idx="2"/>
          </p:nvPr>
        </p:nvSpPr>
        <p:spPr>
          <a:xfrm>
            <a:off x="179512" y="1981200"/>
            <a:ext cx="2664296" cy="4144963"/>
          </a:xfrm>
        </p:spPr>
        <p:txBody>
          <a:bodyPr>
            <a:normAutofit fontScale="92500"/>
          </a:bodyPr>
          <a:lstStyle/>
          <a:p>
            <a:pPr algn="ctr">
              <a:lnSpc>
                <a:spcPct val="200000"/>
              </a:lnSpc>
            </a:pPr>
            <a:r>
              <a:rPr lang="es-MX" sz="3500" dirty="0" smtClean="0"/>
              <a:t>Ministerio Apostólico  de </a:t>
            </a:r>
          </a:p>
          <a:p>
            <a:pPr algn="ctr">
              <a:lnSpc>
                <a:spcPct val="200000"/>
              </a:lnSpc>
            </a:pPr>
            <a:r>
              <a:rPr lang="es-MX" sz="3500" dirty="0" smtClean="0"/>
              <a:t>JESUS</a:t>
            </a:r>
            <a:endParaRPr lang="es-MX" sz="3500" dirty="0"/>
          </a:p>
        </p:txBody>
      </p:sp>
      <p:sp>
        <p:nvSpPr>
          <p:cNvPr id="8" name="7 Marcador de contenido"/>
          <p:cNvSpPr>
            <a:spLocks noGrp="1"/>
          </p:cNvSpPr>
          <p:nvPr>
            <p:ph sz="half" idx="1"/>
          </p:nvPr>
        </p:nvSpPr>
        <p:spPr>
          <a:xfrm>
            <a:off x="3071802" y="1571612"/>
            <a:ext cx="5638800" cy="2886076"/>
          </a:xfrm>
          <a:prstGeom prst="flowChartDocument">
            <a:avLst/>
          </a:prstGeom>
          <a:solidFill>
            <a:schemeClr val="accent1">
              <a:lumMod val="50000"/>
            </a:schemeClr>
          </a:solidFill>
        </p:spPr>
        <p:txBody>
          <a:bodyPr>
            <a:normAutofit/>
          </a:bodyPr>
          <a:lstStyle/>
          <a:p>
            <a:pPr algn="ctr">
              <a:buNone/>
            </a:pPr>
            <a:endParaRPr lang="es-MX" sz="5400" dirty="0" smtClean="0">
              <a:solidFill>
                <a:srgbClr val="FFFF00"/>
              </a:solidFill>
            </a:endParaRPr>
          </a:p>
          <a:p>
            <a:pPr algn="ctr">
              <a:buNone/>
            </a:pPr>
            <a:r>
              <a:rPr lang="es-MX" sz="5400" dirty="0" smtClean="0">
                <a:solidFill>
                  <a:srgbClr val="FFFF00"/>
                </a:solidFill>
              </a:rPr>
              <a:t>PROPUESTA</a:t>
            </a:r>
          </a:p>
          <a:p>
            <a:pPr algn="ctr">
              <a:buNone/>
            </a:pPr>
            <a:endParaRPr lang="es-MX" sz="5400" dirty="0">
              <a:solidFill>
                <a:srgbClr val="FFFF00"/>
              </a:solidFill>
            </a:endParaRPr>
          </a:p>
        </p:txBody>
      </p:sp>
      <p:sp>
        <p:nvSpPr>
          <p:cNvPr id="5" name="4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714348" y="269776"/>
            <a:ext cx="7772400" cy="1143000"/>
          </a:xfrm>
        </p:spPr>
        <p:txBody>
          <a:bodyPr>
            <a:normAutofit fontScale="90000"/>
          </a:bodyPr>
          <a:lstStyle/>
          <a:p>
            <a:pPr algn="ctr" eaLnBrk="1" hangingPunct="1"/>
            <a:r>
              <a:rPr lang="es-ES_tradnl" dirty="0" smtClean="0">
                <a:solidFill>
                  <a:schemeClr val="accent3">
                    <a:lumMod val="40000"/>
                    <a:lumOff val="60000"/>
                  </a:schemeClr>
                </a:solidFill>
                <a:latin typeface="Arial Black" pitchFamily="34" charset="0"/>
              </a:rPr>
              <a:t>MINISTERIO APOSTÓLICO </a:t>
            </a:r>
            <a:br>
              <a:rPr lang="es-ES_tradnl" dirty="0" smtClean="0">
                <a:solidFill>
                  <a:schemeClr val="accent3">
                    <a:lumMod val="40000"/>
                    <a:lumOff val="60000"/>
                  </a:schemeClr>
                </a:solidFill>
                <a:latin typeface="Arial Black" pitchFamily="34" charset="0"/>
              </a:rPr>
            </a:br>
            <a:r>
              <a:rPr lang="es-ES_tradnl" dirty="0" smtClean="0">
                <a:solidFill>
                  <a:schemeClr val="accent3">
                    <a:lumMod val="40000"/>
                    <a:lumOff val="60000"/>
                  </a:schemeClr>
                </a:solidFill>
                <a:latin typeface="Arial Black" pitchFamily="34" charset="0"/>
              </a:rPr>
              <a:t>DE JESUS</a:t>
            </a:r>
          </a:p>
        </p:txBody>
      </p:sp>
      <p:sp>
        <p:nvSpPr>
          <p:cNvPr id="11267" name="Rectangle 3"/>
          <p:cNvSpPr>
            <a:spLocks noGrp="1" noChangeArrowheads="1"/>
          </p:cNvSpPr>
          <p:nvPr>
            <p:ph type="body" sz="half" idx="1"/>
          </p:nvPr>
        </p:nvSpPr>
        <p:spPr>
          <a:xfrm>
            <a:off x="614390" y="1714488"/>
            <a:ext cx="7886700" cy="4114800"/>
          </a:xfrm>
        </p:spPr>
        <p:txBody>
          <a:bodyPr>
            <a:normAutofit/>
          </a:bodyPr>
          <a:lstStyle/>
          <a:p>
            <a:pPr marL="514350" indent="-514350" algn="just" eaLnBrk="1" hangingPunct="1">
              <a:lnSpc>
                <a:spcPct val="80000"/>
              </a:lnSpc>
              <a:buClr>
                <a:schemeClr val="accent3">
                  <a:lumMod val="50000"/>
                </a:schemeClr>
              </a:buClr>
              <a:buNone/>
            </a:pPr>
            <a:endParaRPr lang="es-ES_tradnl" sz="2400" dirty="0" smtClean="0"/>
          </a:p>
        </p:txBody>
      </p:sp>
      <p:pic>
        <p:nvPicPr>
          <p:cNvPr id="7" name="6 Marcador de contenido" descr="41-ordinarioB16%20cerezo.jpg"/>
          <p:cNvPicPr>
            <a:picLocks noGrp="1" noChangeAspect="1"/>
          </p:cNvPicPr>
          <p:nvPr>
            <p:ph sz="half" idx="2"/>
          </p:nvPr>
        </p:nvPicPr>
        <p:blipFill>
          <a:blip r:embed="rId2" cstate="print"/>
          <a:stretch>
            <a:fillRect/>
          </a:stretch>
        </p:blipFill>
        <p:spPr>
          <a:xfrm>
            <a:off x="5022416" y="1773006"/>
            <a:ext cx="3517977" cy="4032257"/>
          </a:xfrm>
        </p:spPr>
      </p:pic>
      <p:sp>
        <p:nvSpPr>
          <p:cNvPr id="6" name="5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nodePh="1">
                                  <p:stCondLst>
                                    <p:cond delay="0"/>
                                  </p:stCondLst>
                                  <p:endCondLst>
                                    <p:cond evt="begin" delay="0">
                                      <p:tn val="5"/>
                                    </p:cond>
                                  </p:end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title"/>
          </p:nvPr>
        </p:nvSpPr>
        <p:spPr>
          <a:xfrm>
            <a:off x="352412" y="914400"/>
            <a:ext cx="2362200" cy="5372120"/>
          </a:xfrm>
        </p:spPr>
        <p:txBody>
          <a:bodyPr vert="wordArtVert" anchor="ctr"/>
          <a:lstStyle/>
          <a:p>
            <a:pPr algn="dist"/>
            <a:r>
              <a:rPr lang="es-ES" sz="2400" dirty="0" smtClean="0">
                <a:solidFill>
                  <a:srgbClr val="FFFF00"/>
                </a:solidFill>
              </a:rPr>
              <a:t>Proceso de </a:t>
            </a:r>
            <a:br>
              <a:rPr lang="es-ES" sz="2400" dirty="0" smtClean="0">
                <a:solidFill>
                  <a:srgbClr val="FFFF00"/>
                </a:solidFill>
              </a:rPr>
            </a:br>
            <a:r>
              <a:rPr lang="es-ES" sz="2400" dirty="0" smtClean="0">
                <a:solidFill>
                  <a:srgbClr val="FFFF00"/>
                </a:solidFill>
              </a:rPr>
              <a:t/>
            </a:r>
            <a:br>
              <a:rPr lang="es-ES" sz="2400" dirty="0" smtClean="0">
                <a:solidFill>
                  <a:srgbClr val="FFFF00"/>
                </a:solidFill>
              </a:rPr>
            </a:br>
            <a:r>
              <a:rPr lang="es-ES" sz="2400" dirty="0" smtClean="0">
                <a:solidFill>
                  <a:srgbClr val="FFFF00"/>
                </a:solidFill>
              </a:rPr>
              <a:t>seguimiento</a:t>
            </a:r>
            <a:br>
              <a:rPr lang="es-ES" sz="2400" dirty="0" smtClean="0">
                <a:solidFill>
                  <a:srgbClr val="FFFF00"/>
                </a:solidFill>
              </a:rPr>
            </a:br>
            <a:r>
              <a:rPr lang="es-ES" sz="2400" dirty="0" smtClean="0">
                <a:solidFill>
                  <a:srgbClr val="FFFF00"/>
                </a:solidFill>
              </a:rPr>
              <a:t/>
            </a:r>
            <a:br>
              <a:rPr lang="es-ES" sz="2400" dirty="0" smtClean="0">
                <a:solidFill>
                  <a:srgbClr val="FFFF00"/>
                </a:solidFill>
              </a:rPr>
            </a:br>
            <a:r>
              <a:rPr lang="es-ES" sz="2400" dirty="0" smtClean="0">
                <a:solidFill>
                  <a:srgbClr val="FFFF00"/>
                </a:solidFill>
              </a:rPr>
              <a:t>de </a:t>
            </a:r>
            <a:r>
              <a:rPr lang="es-ES" sz="2400" dirty="0" err="1">
                <a:solidFill>
                  <a:srgbClr val="FFFF00"/>
                </a:solidFill>
              </a:rPr>
              <a:t>J</a:t>
            </a:r>
            <a:r>
              <a:rPr lang="es-ES" sz="2400" dirty="0" err="1" smtClean="0">
                <a:solidFill>
                  <a:srgbClr val="FFFF00"/>
                </a:solidFill>
              </a:rPr>
              <a:t>esus</a:t>
            </a:r>
            <a:endParaRPr lang="es-MX" sz="2400" dirty="0">
              <a:solidFill>
                <a:srgbClr val="FFFF00"/>
              </a:solidFill>
            </a:endParaRPr>
          </a:p>
        </p:txBody>
      </p:sp>
      <p:sp>
        <p:nvSpPr>
          <p:cNvPr id="12" name="11 Marcador de contenido"/>
          <p:cNvSpPr>
            <a:spLocks noGrp="1"/>
          </p:cNvSpPr>
          <p:nvPr>
            <p:ph sz="half" idx="1"/>
          </p:nvPr>
        </p:nvSpPr>
        <p:spPr>
          <a:xfrm>
            <a:off x="2627784" y="1700808"/>
            <a:ext cx="5276056" cy="3810000"/>
          </a:xfrm>
        </p:spPr>
        <p:txBody>
          <a:bodyPr anchor="ctr">
            <a:normAutofit/>
          </a:bodyPr>
          <a:lstStyle/>
          <a:p>
            <a:r>
              <a:rPr lang="es-ES" sz="2800" dirty="0" smtClean="0"/>
              <a:t>Proceso de seguimiento: conocer profundamente el estilo de Jesús para amarlo y seguirlo en su vida y misión de servicio al Reino.</a:t>
            </a:r>
            <a:endParaRPr lang="es-MX" sz="2800" dirty="0"/>
          </a:p>
        </p:txBody>
      </p:sp>
      <p:sp>
        <p:nvSpPr>
          <p:cNvPr id="4" name="3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Top)">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texto"/>
          <p:cNvSpPr>
            <a:spLocks noGrp="1"/>
          </p:cNvSpPr>
          <p:nvPr>
            <p:ph type="body" idx="2"/>
          </p:nvPr>
        </p:nvSpPr>
        <p:spPr>
          <a:xfrm>
            <a:off x="323528" y="1981200"/>
            <a:ext cx="2664296" cy="4144963"/>
          </a:xfrm>
        </p:spPr>
        <p:txBody>
          <a:bodyPr>
            <a:normAutofit fontScale="92500"/>
          </a:bodyPr>
          <a:lstStyle/>
          <a:p>
            <a:pPr algn="ctr">
              <a:lnSpc>
                <a:spcPct val="200000"/>
              </a:lnSpc>
            </a:pPr>
            <a:r>
              <a:rPr lang="es-MX" sz="3500" dirty="0" smtClean="0"/>
              <a:t>Ministerio Apostólico  de </a:t>
            </a:r>
          </a:p>
          <a:p>
            <a:pPr algn="ctr">
              <a:lnSpc>
                <a:spcPct val="200000"/>
              </a:lnSpc>
            </a:pPr>
            <a:r>
              <a:rPr lang="es-MX" sz="3500" dirty="0" smtClean="0"/>
              <a:t>JESUS</a:t>
            </a:r>
            <a:endParaRPr lang="es-MX" sz="3500" dirty="0"/>
          </a:p>
        </p:txBody>
      </p:sp>
      <p:sp>
        <p:nvSpPr>
          <p:cNvPr id="8" name="7 Marcador de contenido"/>
          <p:cNvSpPr>
            <a:spLocks noGrp="1"/>
          </p:cNvSpPr>
          <p:nvPr>
            <p:ph sz="half" idx="1"/>
          </p:nvPr>
        </p:nvSpPr>
        <p:spPr>
          <a:xfrm>
            <a:off x="3071802" y="1571612"/>
            <a:ext cx="5638800" cy="2886076"/>
          </a:xfrm>
          <a:prstGeom prst="flowChartDocument">
            <a:avLst/>
          </a:prstGeom>
          <a:solidFill>
            <a:schemeClr val="accent1">
              <a:lumMod val="50000"/>
            </a:schemeClr>
          </a:solidFill>
        </p:spPr>
        <p:txBody>
          <a:bodyPr>
            <a:normAutofit/>
          </a:bodyPr>
          <a:lstStyle/>
          <a:p>
            <a:pPr algn="ctr">
              <a:buNone/>
            </a:pPr>
            <a:endParaRPr lang="es-MX" sz="5400" dirty="0" smtClean="0">
              <a:solidFill>
                <a:srgbClr val="FFFF00"/>
              </a:solidFill>
            </a:endParaRPr>
          </a:p>
          <a:p>
            <a:pPr algn="ctr">
              <a:buNone/>
            </a:pPr>
            <a:r>
              <a:rPr lang="es-MX" sz="5400" dirty="0" smtClean="0">
                <a:solidFill>
                  <a:srgbClr val="FFFF00"/>
                </a:solidFill>
              </a:rPr>
              <a:t>RESPUESTA</a:t>
            </a:r>
          </a:p>
          <a:p>
            <a:pPr algn="ctr">
              <a:buNone/>
            </a:pPr>
            <a:endParaRPr lang="es-MX" sz="5400" dirty="0">
              <a:solidFill>
                <a:srgbClr val="FFFF00"/>
              </a:solidFill>
            </a:endParaRPr>
          </a:p>
        </p:txBody>
      </p:sp>
      <p:sp>
        <p:nvSpPr>
          <p:cNvPr id="11" name="3 Título"/>
          <p:cNvSpPr txBox="1">
            <a:spLocks/>
          </p:cNvSpPr>
          <p:nvPr/>
        </p:nvSpPr>
        <p:spPr>
          <a:xfrm>
            <a:off x="352128" y="914400"/>
            <a:ext cx="2491680" cy="9906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2200" b="1" i="0" u="none" strike="noStrike" kern="1200" cap="none" spc="0" normalizeH="0" baseline="0" noProof="0" dirty="0" smtClean="0">
                <a:ln>
                  <a:noFill/>
                </a:ln>
                <a:solidFill>
                  <a:srgbClr val="FFFFFF"/>
                </a:solidFill>
                <a:effectLst/>
                <a:uLnTx/>
                <a:uFillTx/>
                <a:latin typeface="+mj-lt"/>
                <a:ea typeface="+mj-ea"/>
                <a:cs typeface="+mj-cs"/>
              </a:rPr>
              <a:t>Segunda Semana Contemplaciones</a:t>
            </a:r>
            <a:endParaRPr kumimoji="0" lang="es-MX" sz="2200" b="1" i="0" u="none" strike="noStrike" kern="1200" cap="none" spc="0" normalizeH="0" baseline="0" noProof="0" dirty="0">
              <a:ln>
                <a:noFill/>
              </a:ln>
              <a:solidFill>
                <a:srgbClr val="FFFFFF"/>
              </a:solidFill>
              <a:effectLst/>
              <a:uLnTx/>
              <a:uFillTx/>
              <a:latin typeface="+mj-lt"/>
              <a:ea typeface="+mj-ea"/>
              <a:cs typeface="+mj-cs"/>
            </a:endParaRPr>
          </a:p>
        </p:txBody>
      </p:sp>
      <p:sp>
        <p:nvSpPr>
          <p:cNvPr id="6" name="5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title"/>
          </p:nvPr>
        </p:nvSpPr>
        <p:spPr>
          <a:xfrm>
            <a:off x="352412" y="914400"/>
            <a:ext cx="2362200" cy="5372120"/>
          </a:xfrm>
        </p:spPr>
        <p:txBody>
          <a:bodyPr vert="wordArtVert" anchor="ctr"/>
          <a:lstStyle/>
          <a:p>
            <a:pPr algn="dist"/>
            <a:r>
              <a:rPr lang="es-ES" sz="2400" dirty="0" smtClean="0">
                <a:solidFill>
                  <a:srgbClr val="FFFF00"/>
                </a:solidFill>
              </a:rPr>
              <a:t>APRENDIZAJE </a:t>
            </a:r>
            <a:br>
              <a:rPr lang="es-ES" sz="2400" dirty="0" smtClean="0">
                <a:solidFill>
                  <a:srgbClr val="FFFF00"/>
                </a:solidFill>
              </a:rPr>
            </a:br>
            <a:r>
              <a:rPr lang="es-ES" sz="2400" dirty="0" smtClean="0">
                <a:solidFill>
                  <a:srgbClr val="FFFF00"/>
                </a:solidFill>
              </a:rPr>
              <a:t/>
            </a:r>
            <a:br>
              <a:rPr lang="es-ES" sz="2400" dirty="0" smtClean="0">
                <a:solidFill>
                  <a:srgbClr val="FFFF00"/>
                </a:solidFill>
              </a:rPr>
            </a:br>
            <a:r>
              <a:rPr lang="es-ES" sz="2400" dirty="0" smtClean="0">
                <a:solidFill>
                  <a:srgbClr val="FFFF00"/>
                </a:solidFill>
              </a:rPr>
              <a:t>ESPIRITUAL </a:t>
            </a:r>
            <a:br>
              <a:rPr lang="es-ES" sz="2400" dirty="0" smtClean="0">
                <a:solidFill>
                  <a:srgbClr val="FFFF00"/>
                </a:solidFill>
              </a:rPr>
            </a:br>
            <a:r>
              <a:rPr lang="es-ES" sz="2400" dirty="0" smtClean="0">
                <a:solidFill>
                  <a:srgbClr val="FFFF00"/>
                </a:solidFill>
              </a:rPr>
              <a:t/>
            </a:r>
            <a:br>
              <a:rPr lang="es-ES" sz="2400" dirty="0" smtClean="0">
                <a:solidFill>
                  <a:srgbClr val="FFFF00"/>
                </a:solidFill>
              </a:rPr>
            </a:br>
            <a:r>
              <a:rPr lang="es-ES" sz="2400" dirty="0" smtClean="0">
                <a:solidFill>
                  <a:srgbClr val="FFFF00"/>
                </a:solidFill>
              </a:rPr>
              <a:t>ESPERADO</a:t>
            </a:r>
            <a:endParaRPr lang="es-MX" sz="2400" dirty="0">
              <a:solidFill>
                <a:srgbClr val="FFFF00"/>
              </a:solidFill>
            </a:endParaRPr>
          </a:p>
        </p:txBody>
      </p:sp>
      <p:sp>
        <p:nvSpPr>
          <p:cNvPr id="12" name="11 Marcador de contenido"/>
          <p:cNvSpPr>
            <a:spLocks noGrp="1"/>
          </p:cNvSpPr>
          <p:nvPr>
            <p:ph sz="half" idx="1"/>
          </p:nvPr>
        </p:nvSpPr>
        <p:spPr>
          <a:xfrm>
            <a:off x="3124200" y="685800"/>
            <a:ext cx="5840288" cy="5623520"/>
          </a:xfrm>
        </p:spPr>
        <p:txBody>
          <a:bodyPr anchor="ctr">
            <a:normAutofit fontScale="85000" lnSpcReduction="20000"/>
          </a:bodyPr>
          <a:lstStyle/>
          <a:p>
            <a:r>
              <a:rPr lang="es-ES" sz="3600" dirty="0" smtClean="0"/>
              <a:t>Apertura a las exigencias de la Palabra, acción del Espíritu y deseos del Padre.</a:t>
            </a:r>
            <a:endParaRPr lang="es-MX" sz="3600" dirty="0" smtClean="0"/>
          </a:p>
          <a:p>
            <a:pPr>
              <a:buNone/>
            </a:pPr>
            <a:endParaRPr lang="es-MX" sz="3600" dirty="0" smtClean="0"/>
          </a:p>
          <a:p>
            <a:r>
              <a:rPr lang="es-ES" sz="3600" dirty="0" smtClean="0"/>
              <a:t>Asume las actitudes de Jesús en su ministerio apostólico dejándose elegir por el Padre y conducir por el Espíritu siguiendo al Hijo en la misión salvífica (disponibilidad), lo cual genera las consolaciones y desolaciones que le permiten conocer la voluntad concreta de Dios sobre su vida.</a:t>
            </a:r>
            <a:endParaRPr lang="es-MX" sz="3600" dirty="0"/>
          </a:p>
        </p:txBody>
      </p:sp>
      <p:sp>
        <p:nvSpPr>
          <p:cNvPr id="4" name="3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Top)">
                                      <p:cBhvr>
                                        <p:cTn id="7" dur="500"/>
                                        <p:tgtEl>
                                          <p:spTgt spid="11"/>
                                        </p:tgtEl>
                                      </p:cBhvr>
                                    </p:animEffect>
                                  </p:childTnLst>
                                </p:cTn>
                              </p:par>
                            </p:childTnLst>
                          </p:cTn>
                        </p:par>
                        <p:par>
                          <p:cTn id="8" fill="hold">
                            <p:stCondLst>
                              <p:cond delay="500"/>
                            </p:stCondLst>
                            <p:childTnLst>
                              <p:par>
                                <p:cTn id="9" presetID="23" presetClass="entr" presetSubtype="16" fill="hold" grpId="0" nodeType="afterEffect">
                                  <p:stCondLst>
                                    <p:cond delay="1000"/>
                                  </p:stCondLst>
                                  <p:childTnLst>
                                    <p:set>
                                      <p:cBhvr>
                                        <p:cTn id="10" dur="1" fill="hold">
                                          <p:stCondLst>
                                            <p:cond delay="0"/>
                                          </p:stCondLst>
                                        </p:cTn>
                                        <p:tgtEl>
                                          <p:spTgt spid="12">
                                            <p:txEl>
                                              <p:pRg st="0" end="0"/>
                                            </p:txEl>
                                          </p:spTgt>
                                        </p:tgtEl>
                                        <p:attrNameLst>
                                          <p:attrName>style.visibility</p:attrName>
                                        </p:attrNameLst>
                                      </p:cBhvr>
                                      <p:to>
                                        <p:strVal val="visible"/>
                                      </p:to>
                                    </p:set>
                                    <p:anim calcmode="lin" valueType="num">
                                      <p:cBhvr>
                                        <p:cTn id="11" dur="2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2" dur="2000" fill="hold"/>
                                        <p:tgtEl>
                                          <p:spTgt spid="12">
                                            <p:txEl>
                                              <p:pRg st="0" end="0"/>
                                            </p:txEl>
                                          </p:spTgt>
                                        </p:tgtEl>
                                        <p:attrNameLst>
                                          <p:attrName>ppt_h</p:attrName>
                                        </p:attrNameLst>
                                      </p:cBhvr>
                                      <p:tavLst>
                                        <p:tav tm="0">
                                          <p:val>
                                            <p:fltVal val="0"/>
                                          </p:val>
                                        </p:tav>
                                        <p:tav tm="100000">
                                          <p:val>
                                            <p:strVal val="#ppt_h"/>
                                          </p:val>
                                        </p:tav>
                                      </p:tavLst>
                                    </p:anim>
                                  </p:childTnLst>
                                </p:cTn>
                              </p:par>
                            </p:childTnLst>
                          </p:cTn>
                        </p:par>
                        <p:par>
                          <p:cTn id="13" fill="hold">
                            <p:stCondLst>
                              <p:cond delay="3500"/>
                            </p:stCondLst>
                            <p:childTnLst>
                              <p:par>
                                <p:cTn id="14" presetID="23" presetClass="entr" presetSubtype="16" fill="hold" grpId="0" nodeType="afterEffect">
                                  <p:stCondLst>
                                    <p:cond delay="1000"/>
                                  </p:stCondLst>
                                  <p:childTnLst>
                                    <p:set>
                                      <p:cBhvr>
                                        <p:cTn id="15" dur="1" fill="hold">
                                          <p:stCondLst>
                                            <p:cond delay="0"/>
                                          </p:stCondLst>
                                        </p:cTn>
                                        <p:tgtEl>
                                          <p:spTgt spid="12">
                                            <p:txEl>
                                              <p:pRg st="2" end="2"/>
                                            </p:txEl>
                                          </p:spTgt>
                                        </p:tgtEl>
                                        <p:attrNameLst>
                                          <p:attrName>style.visibility</p:attrName>
                                        </p:attrNameLst>
                                      </p:cBhvr>
                                      <p:to>
                                        <p:strVal val="visible"/>
                                      </p:to>
                                    </p:set>
                                    <p:anim calcmode="lin" valueType="num">
                                      <p:cBhvr>
                                        <p:cTn id="16" dur="2000" fill="hold"/>
                                        <p:tgtEl>
                                          <p:spTgt spid="12">
                                            <p:txEl>
                                              <p:pRg st="2" end="2"/>
                                            </p:txEl>
                                          </p:spTgt>
                                        </p:tgtEl>
                                        <p:attrNameLst>
                                          <p:attrName>ppt_w</p:attrName>
                                        </p:attrNameLst>
                                      </p:cBhvr>
                                      <p:tavLst>
                                        <p:tav tm="0">
                                          <p:val>
                                            <p:fltVal val="0"/>
                                          </p:val>
                                        </p:tav>
                                        <p:tav tm="100000">
                                          <p:val>
                                            <p:strVal val="#ppt_w"/>
                                          </p:val>
                                        </p:tav>
                                      </p:tavLst>
                                    </p:anim>
                                    <p:anim calcmode="lin" valueType="num">
                                      <p:cBhvr>
                                        <p:cTn id="17" dur="2000" fill="hold"/>
                                        <p:tgtEl>
                                          <p:spTgt spid="12">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0" y="0"/>
            <a:ext cx="2743200" cy="1251248"/>
          </a:xfrm>
          <a:solidFill>
            <a:schemeClr val="bg1"/>
          </a:solidFill>
        </p:spPr>
        <p:txBody>
          <a:bodyPr>
            <a:normAutofit/>
          </a:bodyPr>
          <a:lstStyle/>
          <a:p>
            <a:pPr algn="ctr"/>
            <a:r>
              <a:rPr lang="es-MX" sz="2800" dirty="0" smtClean="0">
                <a:solidFill>
                  <a:srgbClr val="FFFF00"/>
                </a:solidFill>
              </a:rPr>
              <a:t>Primera Contemplación</a:t>
            </a:r>
            <a:endParaRPr lang="es-MX" sz="2800" dirty="0">
              <a:solidFill>
                <a:srgbClr val="FFFF00"/>
              </a:solidFill>
            </a:endParaRPr>
          </a:p>
        </p:txBody>
      </p:sp>
      <p:sp>
        <p:nvSpPr>
          <p:cNvPr id="6" name="5 Marcador de texto"/>
          <p:cNvSpPr>
            <a:spLocks noGrp="1"/>
          </p:cNvSpPr>
          <p:nvPr>
            <p:ph type="body" idx="2"/>
          </p:nvPr>
        </p:nvSpPr>
        <p:spPr>
          <a:xfrm>
            <a:off x="0" y="1196753"/>
            <a:ext cx="2915816" cy="3384376"/>
          </a:xfrm>
          <a:solidFill>
            <a:srgbClr val="002060"/>
          </a:solidFill>
        </p:spPr>
        <p:txBody>
          <a:bodyPr lIns="0" rIns="0" anchor="ctr">
            <a:noAutofit/>
          </a:bodyPr>
          <a:lstStyle/>
          <a:p>
            <a:pPr algn="ctr"/>
            <a:r>
              <a:rPr lang="es-ES_tradnl" sz="2800" b="1" dirty="0" smtClean="0"/>
              <a:t>El llamamiento del rey  temporal nos ayuda a contemplar la vida del Rey Eternal </a:t>
            </a:r>
            <a:br>
              <a:rPr lang="es-ES_tradnl" sz="2800" b="1" dirty="0" smtClean="0"/>
            </a:br>
            <a:r>
              <a:rPr lang="es-ES_tradnl" sz="2800" b="1" dirty="0" smtClean="0"/>
              <a:t>[91-98].</a:t>
            </a:r>
            <a:endParaRPr lang="es-MX" sz="2800" dirty="0"/>
          </a:p>
        </p:txBody>
      </p:sp>
      <p:sp>
        <p:nvSpPr>
          <p:cNvPr id="8" name="7 Marcador de contenido"/>
          <p:cNvSpPr>
            <a:spLocks noGrp="1"/>
          </p:cNvSpPr>
          <p:nvPr>
            <p:ph sz="half" idx="1"/>
          </p:nvPr>
        </p:nvSpPr>
        <p:spPr>
          <a:xfrm>
            <a:off x="2915816" y="3501008"/>
            <a:ext cx="6228184" cy="3356992"/>
          </a:xfrm>
          <a:prstGeom prst="rect">
            <a:avLst/>
          </a:prstGeom>
          <a:solidFill>
            <a:schemeClr val="accent2"/>
          </a:solidFill>
        </p:spPr>
        <p:txBody>
          <a:bodyPr lIns="0" rIns="0">
            <a:noAutofit/>
          </a:bodyPr>
          <a:lstStyle/>
          <a:p>
            <a:pPr marL="0" lvl="0" indent="0" algn="just">
              <a:buNone/>
            </a:pPr>
            <a:r>
              <a:rPr lang="es-ES" sz="2400" dirty="0" smtClean="0"/>
              <a:t>El llamamiento de Cristo, aceptado y asumido en esta contemplación, nos lleva al anuncio de la Buena Nueva y a la denuncia profética del pecado estructural de injusticia; la consecuencia sería una respuesta necesaria de adhesión personal y amorosa a la persona de Cristo y </a:t>
            </a:r>
            <a:r>
              <a:rPr lang="es-ES" sz="2400" i="1" dirty="0" smtClean="0"/>
              <a:t>una conversión personal orientada a un cambio radical</a:t>
            </a:r>
            <a:r>
              <a:rPr lang="es-ES" sz="2400" dirty="0" smtClean="0"/>
              <a:t> de las estructuras injustas. </a:t>
            </a:r>
            <a:endParaRPr lang="es-MX" sz="2400" dirty="0" smtClean="0"/>
          </a:p>
          <a:p>
            <a:pPr algn="ctr">
              <a:buNone/>
            </a:pPr>
            <a:endParaRPr lang="es-MX" sz="2400" dirty="0" smtClean="0"/>
          </a:p>
          <a:p>
            <a:pPr algn="ctr">
              <a:buNone/>
            </a:pPr>
            <a:endParaRPr lang="es-MX" sz="2400" dirty="0"/>
          </a:p>
        </p:txBody>
      </p:sp>
      <p:sp>
        <p:nvSpPr>
          <p:cNvPr id="5" name="4 CuadroTexto"/>
          <p:cNvSpPr txBox="1"/>
          <p:nvPr/>
        </p:nvSpPr>
        <p:spPr>
          <a:xfrm>
            <a:off x="0" y="4581128"/>
            <a:ext cx="2915816" cy="2308324"/>
          </a:xfrm>
          <a:prstGeom prst="rect">
            <a:avLst/>
          </a:prstGeom>
          <a:solidFill>
            <a:schemeClr val="accent2"/>
          </a:solidFill>
        </p:spPr>
        <p:txBody>
          <a:bodyPr wrap="square" rtlCol="0">
            <a:spAutoFit/>
          </a:bodyPr>
          <a:lstStyle/>
          <a:p>
            <a:r>
              <a:rPr lang="es-ES" b="1" dirty="0" smtClean="0"/>
              <a:t>Central la contemplación evangélica de Jesús y de los «misterios» de su vida.</a:t>
            </a:r>
            <a:endParaRPr lang="es-MX" b="1" dirty="0"/>
          </a:p>
        </p:txBody>
      </p:sp>
      <p:sp>
        <p:nvSpPr>
          <p:cNvPr id="7" name="6 CuadroTexto"/>
          <p:cNvSpPr txBox="1"/>
          <p:nvPr/>
        </p:nvSpPr>
        <p:spPr>
          <a:xfrm>
            <a:off x="2915816" y="1412776"/>
            <a:ext cx="6228184" cy="1938992"/>
          </a:xfrm>
          <a:prstGeom prst="rect">
            <a:avLst/>
          </a:prstGeom>
          <a:solidFill>
            <a:schemeClr val="accent2"/>
          </a:solidFill>
        </p:spPr>
        <p:txBody>
          <a:bodyPr wrap="square" rtlCol="0">
            <a:spAutoFit/>
          </a:bodyPr>
          <a:lstStyle/>
          <a:p>
            <a:r>
              <a:rPr lang="es-ES" dirty="0" smtClean="0"/>
              <a:t>Constituye la estructura de todo discernimiento, la búsqueda de la voluntad de Dios pasar necesariamente por la humanidad de Jesús como «</a:t>
            </a:r>
            <a:r>
              <a:rPr lang="es-ES" i="1" dirty="0" smtClean="0"/>
              <a:t>el camino» que lleva al Padre.</a:t>
            </a:r>
            <a:endParaRPr lang="es-MX" b="1" dirty="0"/>
          </a:p>
        </p:txBody>
      </p:sp>
      <p:sp>
        <p:nvSpPr>
          <p:cNvPr id="9" name="8 Rectángulo"/>
          <p:cNvSpPr/>
          <p:nvPr/>
        </p:nvSpPr>
        <p:spPr>
          <a:xfrm>
            <a:off x="2915816" y="140439"/>
            <a:ext cx="6228184" cy="1200329"/>
          </a:xfrm>
          <a:prstGeom prst="rect">
            <a:avLst/>
          </a:prstGeom>
          <a:solidFill>
            <a:schemeClr val="accent2"/>
          </a:solidFill>
        </p:spPr>
        <p:txBody>
          <a:bodyPr wrap="square">
            <a:spAutoFit/>
          </a:bodyPr>
          <a:lstStyle/>
          <a:p>
            <a:r>
              <a:rPr lang="es-ES" i="1" dirty="0" smtClean="0"/>
              <a:t>la contemplación del llamamiento del Rey Eternal e</a:t>
            </a:r>
            <a:r>
              <a:rPr lang="es-ES" dirty="0" smtClean="0"/>
              <a:t>s la </a:t>
            </a:r>
            <a:r>
              <a:rPr lang="es-ES" i="1" dirty="0" smtClean="0"/>
              <a:t>clave interpretativa</a:t>
            </a:r>
            <a:r>
              <a:rPr lang="es-ES" dirty="0" smtClean="0"/>
              <a:t> del resto de los Ejercicios.</a:t>
            </a:r>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3" presetClass="entr" presetSubtype="16" fill="hold" grpId="0" nodeType="afterEffect">
                                  <p:stCondLst>
                                    <p:cond delay="0"/>
                                  </p:stCondLst>
                                  <p:childTnLst>
                                    <p:set>
                                      <p:cBhvr>
                                        <p:cTn id="11" dur="1" fill="hold">
                                          <p:stCondLst>
                                            <p:cond delay="0"/>
                                          </p:stCondLst>
                                        </p:cTn>
                                        <p:tgtEl>
                                          <p:spTgt spid="6">
                                            <p:bg/>
                                          </p:spTgt>
                                        </p:tgtEl>
                                        <p:attrNameLst>
                                          <p:attrName>style.visibility</p:attrName>
                                        </p:attrNameLst>
                                      </p:cBhvr>
                                      <p:to>
                                        <p:strVal val="visible"/>
                                      </p:to>
                                    </p:set>
                                    <p:anim calcmode="lin" valueType="num">
                                      <p:cBhvr>
                                        <p:cTn id="12" dur="2000" fill="hold"/>
                                        <p:tgtEl>
                                          <p:spTgt spid="6">
                                            <p:bg/>
                                          </p:spTgt>
                                        </p:tgtEl>
                                        <p:attrNameLst>
                                          <p:attrName>ppt_w</p:attrName>
                                        </p:attrNameLst>
                                      </p:cBhvr>
                                      <p:tavLst>
                                        <p:tav tm="0">
                                          <p:val>
                                            <p:fltVal val="0"/>
                                          </p:val>
                                        </p:tav>
                                        <p:tav tm="100000">
                                          <p:val>
                                            <p:strVal val="#ppt_w"/>
                                          </p:val>
                                        </p:tav>
                                      </p:tavLst>
                                    </p:anim>
                                    <p:anim calcmode="lin" valueType="num">
                                      <p:cBhvr>
                                        <p:cTn id="13" dur="2000" fill="hold"/>
                                        <p:tgtEl>
                                          <p:spTgt spid="6">
                                            <p:bg/>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 calcmode="lin" valueType="num">
                                      <p:cBhvr>
                                        <p:cTn id="18" dur="2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9" dur="2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par>
                          <p:cTn id="20" fill="hold">
                            <p:stCondLst>
                              <p:cond delay="2000"/>
                            </p:stCondLst>
                            <p:childTnLst>
                              <p:par>
                                <p:cTn id="21" presetID="4" presetClass="entr" presetSubtype="32"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ox(out)">
                                      <p:cBhvr>
                                        <p:cTn id="23" dur="3000"/>
                                        <p:tgtEl>
                                          <p:spTgt spid="5"/>
                                        </p:tgtEl>
                                      </p:cBhvr>
                                    </p:animEffect>
                                  </p:childTnLst>
                                </p:cTn>
                              </p:par>
                            </p:childTnLst>
                          </p:cTn>
                        </p:par>
                        <p:par>
                          <p:cTn id="24" fill="hold">
                            <p:stCondLst>
                              <p:cond delay="5000"/>
                            </p:stCondLst>
                            <p:childTnLst>
                              <p:par>
                                <p:cTn id="25" presetID="12"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slide(fromTop)">
                                      <p:cBhvr>
                                        <p:cTn id="27" dur="2000"/>
                                        <p:tgtEl>
                                          <p:spTgt spid="9"/>
                                        </p:tgtEl>
                                      </p:cBhvr>
                                    </p:animEffect>
                                  </p:childTnLst>
                                </p:cTn>
                              </p:par>
                            </p:childTnLst>
                          </p:cTn>
                        </p:par>
                        <p:par>
                          <p:cTn id="28" fill="hold">
                            <p:stCondLst>
                              <p:cond delay="7000"/>
                            </p:stCondLst>
                            <p:childTnLst>
                              <p:par>
                                <p:cTn id="29" presetID="12" presetClass="entr" presetSubtype="2"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slide(fromRight)">
                                      <p:cBhvr>
                                        <p:cTn id="31" dur="2000"/>
                                        <p:tgtEl>
                                          <p:spTgt spid="7"/>
                                        </p:tgtEl>
                                      </p:cBhvr>
                                    </p:animEffect>
                                  </p:childTnLst>
                                </p:cTn>
                              </p:par>
                            </p:childTnLst>
                          </p:cTn>
                        </p:par>
                        <p:par>
                          <p:cTn id="32" fill="hold">
                            <p:stCondLst>
                              <p:cond delay="9000"/>
                            </p:stCondLst>
                            <p:childTnLst>
                              <p:par>
                                <p:cTn id="33" presetID="12" presetClass="entr" presetSubtype="4" fill="hold" grpId="0" nodeType="afterEffect">
                                  <p:stCondLst>
                                    <p:cond delay="0"/>
                                  </p:stCondLst>
                                  <p:childTnLst>
                                    <p:set>
                                      <p:cBhvr>
                                        <p:cTn id="34" dur="1" fill="hold">
                                          <p:stCondLst>
                                            <p:cond delay="0"/>
                                          </p:stCondLst>
                                        </p:cTn>
                                        <p:tgtEl>
                                          <p:spTgt spid="8">
                                            <p:bg/>
                                          </p:spTgt>
                                        </p:tgtEl>
                                        <p:attrNameLst>
                                          <p:attrName>style.visibility</p:attrName>
                                        </p:attrNameLst>
                                      </p:cBhvr>
                                      <p:to>
                                        <p:strVal val="visible"/>
                                      </p:to>
                                    </p:set>
                                    <p:animEffect transition="in" filter="slide(fromBottom)">
                                      <p:cBhvr>
                                        <p:cTn id="35" dur="2000"/>
                                        <p:tgtEl>
                                          <p:spTgt spid="8">
                                            <p:bg/>
                                          </p:spTgt>
                                        </p:tgtEl>
                                      </p:cBhvr>
                                    </p:animEffect>
                                  </p:childTnLst>
                                </p:cTn>
                              </p:par>
                              <p:par>
                                <p:cTn id="36" presetID="12" presetClass="entr" presetSubtype="4" fill="hold" grpId="0" nodeType="withEffect">
                                  <p:stCondLst>
                                    <p:cond delay="0"/>
                                  </p:stCondLst>
                                  <p:childTnLst>
                                    <p:set>
                                      <p:cBhvr>
                                        <p:cTn id="37" dur="1" fill="hold">
                                          <p:stCondLst>
                                            <p:cond delay="0"/>
                                          </p:stCondLst>
                                        </p:cTn>
                                        <p:tgtEl>
                                          <p:spTgt spid="8">
                                            <p:txEl>
                                              <p:pRg st="0" end="0"/>
                                            </p:txEl>
                                          </p:spTgt>
                                        </p:tgtEl>
                                        <p:attrNameLst>
                                          <p:attrName>style.visibility</p:attrName>
                                        </p:attrNameLst>
                                      </p:cBhvr>
                                      <p:to>
                                        <p:strVal val="visible"/>
                                      </p:to>
                                    </p:set>
                                    <p:animEffect transition="in" filter="slide(fromBottom)">
                                      <p:cBhvr>
                                        <p:cTn id="38"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build="p" animBg="1"/>
      <p:bldP spid="8" grpId="0" build="p" animBg="1"/>
      <p:bldP spid="5" grpId="0" animBg="1"/>
      <p:bldP spid="7" grpId="0" animBg="1"/>
      <p:bldP spid="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ChangeArrowheads="1"/>
          </p:cNvSpPr>
          <p:nvPr/>
        </p:nvSpPr>
        <p:spPr bwMode="auto">
          <a:xfrm>
            <a:off x="428596" y="357166"/>
            <a:ext cx="4949825" cy="2357438"/>
          </a:xfrm>
          <a:prstGeom prst="roundRect">
            <a:avLst>
              <a:gd name="adj" fmla="val 16667"/>
            </a:avLst>
          </a:prstGeom>
          <a:solidFill>
            <a:schemeClr val="bg2"/>
          </a:solidFill>
          <a:ln w="38100">
            <a:solidFill>
              <a:schemeClr val="tx2"/>
            </a:solidFill>
            <a:round/>
            <a:headEnd/>
            <a:tailEnd/>
          </a:ln>
        </p:spPr>
        <p:txBody>
          <a:bodyPr>
            <a:spAutoFit/>
          </a:bodyPr>
          <a:lstStyle/>
          <a:p>
            <a:pPr algn="ctr">
              <a:spcBef>
                <a:spcPct val="50000"/>
              </a:spcBef>
            </a:pPr>
            <a:r>
              <a:rPr lang="es-MX" b="1" dirty="0">
                <a:solidFill>
                  <a:srgbClr val="FFFF00"/>
                </a:solidFill>
                <a:latin typeface="Times New Roman" pitchFamily="18" charset="0"/>
              </a:rPr>
              <a:t>Diseño de las Diapositivas</a:t>
            </a:r>
          </a:p>
          <a:p>
            <a:pPr algn="ctr">
              <a:spcBef>
                <a:spcPct val="50000"/>
              </a:spcBef>
            </a:pPr>
            <a:r>
              <a:rPr lang="es-MX" b="1" dirty="0">
                <a:solidFill>
                  <a:srgbClr val="FFFF00"/>
                </a:solidFill>
                <a:latin typeface="Times New Roman" pitchFamily="18" charset="0"/>
              </a:rPr>
              <a:t> José Luis Serra Martínez SJ.</a:t>
            </a:r>
          </a:p>
          <a:p>
            <a:pPr algn="ctr">
              <a:spcBef>
                <a:spcPct val="50000"/>
              </a:spcBef>
            </a:pPr>
            <a:r>
              <a:rPr lang="es-MX" b="1" dirty="0">
                <a:solidFill>
                  <a:srgbClr val="FFFF00"/>
                </a:solidFill>
                <a:latin typeface="Times New Roman" pitchFamily="18" charset="0"/>
              </a:rPr>
              <a:t>Provincia Mexicana de la</a:t>
            </a:r>
          </a:p>
          <a:p>
            <a:pPr algn="ctr">
              <a:spcBef>
                <a:spcPct val="50000"/>
              </a:spcBef>
            </a:pPr>
            <a:r>
              <a:rPr lang="es-MX" b="1" dirty="0">
                <a:solidFill>
                  <a:srgbClr val="FFFF00"/>
                </a:solidFill>
                <a:latin typeface="Times New Roman" pitchFamily="18" charset="0"/>
              </a:rPr>
              <a:t>Compañía de Jesús</a:t>
            </a:r>
            <a:endParaRPr lang="es-ES" b="1" dirty="0">
              <a:solidFill>
                <a:srgbClr val="FFFF00"/>
              </a:solidFill>
              <a:latin typeface="Times New Roman" pitchFamily="18" charset="0"/>
            </a:endParaRPr>
          </a:p>
        </p:txBody>
      </p:sp>
      <p:pic>
        <p:nvPicPr>
          <p:cNvPr id="18435" name="Picture 3" descr="IHS estilizado 02b"/>
          <p:cNvPicPr>
            <a:picLocks noChangeAspect="1" noChangeArrowheads="1"/>
          </p:cNvPicPr>
          <p:nvPr/>
        </p:nvPicPr>
        <p:blipFill>
          <a:blip r:embed="rId2" cstate="print">
            <a:lum bright="-80000" contrast="-60000"/>
            <a:grayscl/>
          </a:blip>
          <a:srcRect/>
          <a:stretch>
            <a:fillRect/>
          </a:stretch>
        </p:blipFill>
        <p:spPr bwMode="auto">
          <a:xfrm>
            <a:off x="5143504" y="2770207"/>
            <a:ext cx="3581400" cy="3516313"/>
          </a:xfrm>
          <a:prstGeom prst="rect">
            <a:avLst/>
          </a:prstGeom>
          <a:solidFill>
            <a:schemeClr val="accent1">
              <a:lumMod val="20000"/>
              <a:lumOff val="80000"/>
            </a:schemeClr>
          </a:solidFill>
          <a:ln w="38100">
            <a:solidFill>
              <a:schemeClr val="bg2"/>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p:cTn id="7" dur="500" fill="hold"/>
                                        <p:tgtEl>
                                          <p:spTgt spid="18435"/>
                                        </p:tgtEl>
                                        <p:attrNameLst>
                                          <p:attrName>ppt_w</p:attrName>
                                        </p:attrNameLst>
                                      </p:cBhvr>
                                      <p:tavLst>
                                        <p:tav tm="0">
                                          <p:val>
                                            <p:fltVal val="0"/>
                                          </p:val>
                                        </p:tav>
                                        <p:tav tm="100000">
                                          <p:val>
                                            <p:strVal val="#ppt_w"/>
                                          </p:val>
                                        </p:tav>
                                      </p:tavLst>
                                    </p:anim>
                                    <p:anim calcmode="lin" valueType="num">
                                      <p:cBhvr>
                                        <p:cTn id="8" dur="500" fill="hold"/>
                                        <p:tgtEl>
                                          <p:spTgt spid="18435"/>
                                        </p:tgtEl>
                                        <p:attrNameLst>
                                          <p:attrName>ppt_h</p:attrName>
                                        </p:attrNameLst>
                                      </p:cBhvr>
                                      <p:tavLst>
                                        <p:tav tm="0">
                                          <p:val>
                                            <p:fltVal val="0"/>
                                          </p:val>
                                        </p:tav>
                                        <p:tav tm="100000">
                                          <p:val>
                                            <p:strVal val="#ppt_h"/>
                                          </p:val>
                                        </p:tav>
                                      </p:tavLst>
                                    </p:anim>
                                    <p:anim calcmode="lin" valueType="num">
                                      <p:cBhvr>
                                        <p:cTn id="9" dur="500" fill="hold"/>
                                        <p:tgtEl>
                                          <p:spTgt spid="18435"/>
                                        </p:tgtEl>
                                        <p:attrNameLst>
                                          <p:attrName>ppt_x</p:attrName>
                                        </p:attrNameLst>
                                      </p:cBhvr>
                                      <p:tavLst>
                                        <p:tav tm="0">
                                          <p:val>
                                            <p:fltVal val="0.5"/>
                                          </p:val>
                                        </p:tav>
                                        <p:tav tm="100000">
                                          <p:val>
                                            <p:strVal val="#ppt_x"/>
                                          </p:val>
                                        </p:tav>
                                      </p:tavLst>
                                    </p:anim>
                                    <p:anim calcmode="lin" valueType="num">
                                      <p:cBhvr>
                                        <p:cTn id="10" dur="500" fill="hold"/>
                                        <p:tgtEl>
                                          <p:spTgt spid="18435"/>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12" fill="hold" grpId="0" nodeType="clickEffect">
                                  <p:stCondLst>
                                    <p:cond delay="0"/>
                                  </p:stCondLst>
                                  <p:childTnLst>
                                    <p:set>
                                      <p:cBhvr>
                                        <p:cTn id="14" dur="1" fill="hold">
                                          <p:stCondLst>
                                            <p:cond delay="0"/>
                                          </p:stCondLst>
                                        </p:cTn>
                                        <p:tgtEl>
                                          <p:spTgt spid="18434"/>
                                        </p:tgtEl>
                                        <p:attrNameLst>
                                          <p:attrName>style.visibility</p:attrName>
                                        </p:attrNameLst>
                                      </p:cBhvr>
                                      <p:to>
                                        <p:strVal val="visible"/>
                                      </p:to>
                                    </p:set>
                                    <p:anim calcmode="lin" valueType="num">
                                      <p:cBhvr additive="base">
                                        <p:cTn id="15" dur="500" fill="hold"/>
                                        <p:tgtEl>
                                          <p:spTgt spid="18434"/>
                                        </p:tgtEl>
                                        <p:attrNameLst>
                                          <p:attrName>ppt_x</p:attrName>
                                        </p:attrNameLst>
                                      </p:cBhvr>
                                      <p:tavLst>
                                        <p:tav tm="0">
                                          <p:val>
                                            <p:strVal val="0-#ppt_w/2"/>
                                          </p:val>
                                        </p:tav>
                                        <p:tav tm="100000">
                                          <p:val>
                                            <p:strVal val="#ppt_x"/>
                                          </p:val>
                                        </p:tav>
                                      </p:tavLst>
                                    </p:anim>
                                    <p:anim calcmode="lin" valueType="num">
                                      <p:cBhvr additive="base">
                                        <p:cTn id="16" dur="500" fill="hold"/>
                                        <p:tgtEl>
                                          <p:spTgt spid="184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323528" y="908720"/>
            <a:ext cx="2491680" cy="990600"/>
          </a:xfrm>
        </p:spPr>
        <p:txBody>
          <a:bodyPr>
            <a:normAutofit fontScale="90000"/>
          </a:bodyPr>
          <a:lstStyle/>
          <a:p>
            <a:pPr algn="ctr"/>
            <a:r>
              <a:rPr lang="es-MX" sz="2800" dirty="0" smtClean="0">
                <a:solidFill>
                  <a:srgbClr val="FFFF00"/>
                </a:solidFill>
              </a:rPr>
              <a:t>Primera</a:t>
            </a:r>
            <a:r>
              <a:rPr lang="es-MX" dirty="0" smtClean="0"/>
              <a:t> </a:t>
            </a:r>
            <a:r>
              <a:rPr lang="es-MX" sz="2800" dirty="0" smtClean="0">
                <a:solidFill>
                  <a:srgbClr val="FFFF00"/>
                </a:solidFill>
              </a:rPr>
              <a:t>Contemplación</a:t>
            </a:r>
            <a:endParaRPr lang="es-MX" sz="2800" dirty="0">
              <a:solidFill>
                <a:srgbClr val="FFFF00"/>
              </a:solidFill>
            </a:endParaRPr>
          </a:p>
        </p:txBody>
      </p:sp>
      <p:sp>
        <p:nvSpPr>
          <p:cNvPr id="6" name="5 Marcador de texto"/>
          <p:cNvSpPr>
            <a:spLocks noGrp="1"/>
          </p:cNvSpPr>
          <p:nvPr>
            <p:ph type="body" idx="2"/>
          </p:nvPr>
        </p:nvSpPr>
        <p:spPr>
          <a:xfrm>
            <a:off x="432048" y="2276872"/>
            <a:ext cx="2915816" cy="4144963"/>
          </a:xfrm>
        </p:spPr>
        <p:txBody>
          <a:bodyPr lIns="0" rIns="0" anchor="ctr">
            <a:noAutofit/>
          </a:bodyPr>
          <a:lstStyle/>
          <a:p>
            <a:pPr algn="ctr"/>
            <a:r>
              <a:rPr lang="es-ES_tradnl" sz="2800" b="1" dirty="0" smtClean="0"/>
              <a:t>El llamamiento del rey  temporal nos ayuda a contemplar la vida del Rey Eternal </a:t>
            </a:r>
            <a:br>
              <a:rPr lang="es-ES_tradnl" sz="2800" b="1" dirty="0" smtClean="0"/>
            </a:br>
            <a:r>
              <a:rPr lang="es-ES_tradnl" sz="2800" b="1" dirty="0" smtClean="0"/>
              <a:t>[91-98].</a:t>
            </a:r>
            <a:endParaRPr lang="es-MX" sz="2800" dirty="0"/>
          </a:p>
        </p:txBody>
      </p:sp>
      <p:sp>
        <p:nvSpPr>
          <p:cNvPr id="8" name="7 Marcador de contenido"/>
          <p:cNvSpPr>
            <a:spLocks noGrp="1"/>
          </p:cNvSpPr>
          <p:nvPr>
            <p:ph sz="half" idx="1"/>
          </p:nvPr>
        </p:nvSpPr>
        <p:spPr>
          <a:xfrm>
            <a:off x="3419872" y="2492896"/>
            <a:ext cx="4812566" cy="1964792"/>
          </a:xfrm>
          <a:prstGeom prst="flowChartDocument">
            <a:avLst/>
          </a:prstGeom>
          <a:solidFill>
            <a:schemeClr val="accent1">
              <a:lumMod val="50000"/>
            </a:schemeClr>
          </a:solidFill>
        </p:spPr>
        <p:txBody>
          <a:bodyPr>
            <a:normAutofit fontScale="92500" lnSpcReduction="10000"/>
          </a:bodyPr>
          <a:lstStyle/>
          <a:p>
            <a:pPr algn="ctr">
              <a:buNone/>
            </a:pPr>
            <a:endParaRPr lang="es-MX" sz="5400" dirty="0" smtClean="0"/>
          </a:p>
          <a:p>
            <a:pPr algn="ctr">
              <a:buNone/>
            </a:pPr>
            <a:r>
              <a:rPr lang="es-MX" sz="5400" dirty="0" smtClean="0"/>
              <a:t>PROPUESTA</a:t>
            </a:r>
          </a:p>
          <a:p>
            <a:pPr algn="ctr">
              <a:buNone/>
            </a:pPr>
            <a:endParaRPr lang="es-MX" sz="5400" dirty="0"/>
          </a:p>
        </p:txBody>
      </p:sp>
      <p:sp>
        <p:nvSpPr>
          <p:cNvPr id="5" name="4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p:cTn id="7" dur="1000" fill="hold"/>
                                        <p:tgtEl>
                                          <p:spTgt spid="8">
                                            <p:bg/>
                                          </p:spTgt>
                                        </p:tgtEl>
                                        <p:attrNameLst>
                                          <p:attrName>ppt_w</p:attrName>
                                        </p:attrNameLst>
                                      </p:cBhvr>
                                      <p:tavLst>
                                        <p:tav tm="0">
                                          <p:val>
                                            <p:fltVal val="0"/>
                                          </p:val>
                                        </p:tav>
                                        <p:tav tm="100000">
                                          <p:val>
                                            <p:strVal val="#ppt_w"/>
                                          </p:val>
                                        </p:tav>
                                      </p:tavLst>
                                    </p:anim>
                                    <p:anim calcmode="lin" valueType="num">
                                      <p:cBhvr>
                                        <p:cTn id="8" dur="1000" fill="hold"/>
                                        <p:tgtEl>
                                          <p:spTgt spid="8">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 calcmode="lin" valueType="num">
                                      <p:cBhvr>
                                        <p:cTn id="11" dur="10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2" dur="1000" fill="hold"/>
                                        <p:tgtEl>
                                          <p:spTgt spid="8">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101600"/>
            <a:ext cx="8229600" cy="663575"/>
          </a:xfrm>
        </p:spPr>
        <p:txBody>
          <a:bodyPr>
            <a:normAutofit fontScale="90000"/>
          </a:bodyPr>
          <a:lstStyle/>
          <a:p>
            <a:pPr algn="ctr" eaLnBrk="1" hangingPunct="1"/>
            <a:r>
              <a:rPr lang="es-ES_tradnl" sz="4000" smtClean="0">
                <a:solidFill>
                  <a:schemeClr val="tx1"/>
                </a:solidFill>
                <a:cs typeface="Times New Roman" pitchFamily="18" charset="0"/>
              </a:rPr>
              <a:t>Llamamiento</a:t>
            </a:r>
            <a:r>
              <a:rPr lang="es-ES" sz="4000" smtClean="0">
                <a:solidFill>
                  <a:schemeClr val="tx1"/>
                </a:solidFill>
              </a:rPr>
              <a:t> </a:t>
            </a:r>
          </a:p>
        </p:txBody>
      </p:sp>
      <p:sp>
        <p:nvSpPr>
          <p:cNvPr id="49155" name="AutoShape 3"/>
          <p:cNvSpPr>
            <a:spLocks noGrp="1" noChangeArrowheads="1"/>
          </p:cNvSpPr>
          <p:nvPr>
            <p:ph idx="1"/>
          </p:nvPr>
        </p:nvSpPr>
        <p:spPr>
          <a:xfrm>
            <a:off x="1116013" y="765175"/>
            <a:ext cx="7848600" cy="5948363"/>
          </a:xfrm>
          <a:prstGeom prst="plus">
            <a:avLst>
              <a:gd name="adj" fmla="val 16940"/>
            </a:avLst>
          </a:prstGeom>
          <a:solidFill>
            <a:srgbClr val="222110"/>
          </a:solidFill>
          <a:ln w="57150">
            <a:solidFill>
              <a:schemeClr val="bg1"/>
            </a:solidFill>
            <a:headEnd type="none" w="med" len="med"/>
            <a:tailEnd type="none" w="med" len="med"/>
          </a:ln>
        </p:spPr>
        <p:txBody>
          <a:bodyPr tIns="0" bIns="0"/>
          <a:lstStyle/>
          <a:p>
            <a:pPr algn="ctr" eaLnBrk="1" hangingPunct="1">
              <a:lnSpc>
                <a:spcPct val="90000"/>
              </a:lnSpc>
            </a:pPr>
            <a:r>
              <a:rPr lang="es-ES_tradnl" smtClean="0">
                <a:solidFill>
                  <a:srgbClr val="00FFFF"/>
                </a:solidFill>
                <a:cs typeface="Times New Roman" pitchFamily="18" charset="0"/>
              </a:rPr>
              <a:t>Es no sólo un amor que perdona, sino que </a:t>
            </a:r>
            <a:r>
              <a:rPr lang="es-ES_tradnl" i="1" smtClean="0">
                <a:solidFill>
                  <a:srgbClr val="00FFFF"/>
                </a:solidFill>
                <a:cs typeface="Times New Roman" pitchFamily="18" charset="0"/>
              </a:rPr>
              <a:t>invita a seguir a Jesús</a:t>
            </a:r>
            <a:r>
              <a:rPr lang="es-ES_tradnl" smtClean="0">
                <a:solidFill>
                  <a:srgbClr val="00FFFF"/>
                </a:solidFill>
                <a:cs typeface="Times New Roman" pitchFamily="18" charset="0"/>
              </a:rPr>
              <a:t>. </a:t>
            </a:r>
            <a:br>
              <a:rPr lang="es-ES_tradnl" smtClean="0">
                <a:solidFill>
                  <a:srgbClr val="00FFFF"/>
                </a:solidFill>
                <a:cs typeface="Times New Roman" pitchFamily="18" charset="0"/>
              </a:rPr>
            </a:br>
            <a:endParaRPr lang="es-ES_tradnl" smtClean="0">
              <a:solidFill>
                <a:srgbClr val="00FFFF"/>
              </a:solidFill>
              <a:cs typeface="Times New Roman" pitchFamily="18" charset="0"/>
            </a:endParaRPr>
          </a:p>
          <a:p>
            <a:pPr algn="ctr" eaLnBrk="1" hangingPunct="1">
              <a:lnSpc>
                <a:spcPct val="90000"/>
              </a:lnSpc>
            </a:pPr>
            <a:r>
              <a:rPr lang="es-ES_tradnl" smtClean="0">
                <a:solidFill>
                  <a:srgbClr val="00FFFF"/>
                </a:solidFill>
                <a:cs typeface="Times New Roman" pitchFamily="18" charset="0"/>
              </a:rPr>
              <a:t>Él que invita a ser compañero suyo en la tarea que el Padre le ha propuesto.</a:t>
            </a:r>
            <a:br>
              <a:rPr lang="es-ES_tradnl" smtClean="0">
                <a:solidFill>
                  <a:srgbClr val="00FFFF"/>
                </a:solidFill>
                <a:cs typeface="Times New Roman" pitchFamily="18" charset="0"/>
              </a:rPr>
            </a:br>
            <a:endParaRPr lang="es-ES_tradnl" smtClean="0">
              <a:solidFill>
                <a:srgbClr val="00FFFF"/>
              </a:solidFill>
              <a:cs typeface="Times New Roman" pitchFamily="18" charset="0"/>
            </a:endParaRPr>
          </a:p>
          <a:p>
            <a:pPr algn="ctr" eaLnBrk="1" hangingPunct="1">
              <a:lnSpc>
                <a:spcPct val="90000"/>
              </a:lnSpc>
            </a:pPr>
            <a:r>
              <a:rPr lang="es-ES_tradnl" smtClean="0">
                <a:solidFill>
                  <a:srgbClr val="00FFFF"/>
                </a:solidFill>
                <a:cs typeface="Times New Roman" pitchFamily="18" charset="0"/>
              </a:rPr>
              <a:t>Estamos RECONCILIADOS</a:t>
            </a:r>
          </a:p>
        </p:txBody>
      </p:sp>
      <p:grpSp>
        <p:nvGrpSpPr>
          <p:cNvPr id="2" name="Group 4"/>
          <p:cNvGrpSpPr>
            <a:grpSpLocks/>
          </p:cNvGrpSpPr>
          <p:nvPr/>
        </p:nvGrpSpPr>
        <p:grpSpPr bwMode="auto">
          <a:xfrm>
            <a:off x="1547664" y="981075"/>
            <a:ext cx="6192838" cy="5616575"/>
            <a:chOff x="1247" y="255"/>
            <a:chExt cx="3901" cy="3538"/>
          </a:xfrm>
        </p:grpSpPr>
        <p:sp>
          <p:nvSpPr>
            <p:cNvPr id="16389" name="AutoShape 5"/>
            <p:cNvSpPr>
              <a:spLocks noChangeArrowheads="1"/>
            </p:cNvSpPr>
            <p:nvPr/>
          </p:nvSpPr>
          <p:spPr bwMode="auto">
            <a:xfrm>
              <a:off x="1247" y="255"/>
              <a:ext cx="3901" cy="3538"/>
            </a:xfrm>
            <a:prstGeom prst="sun">
              <a:avLst>
                <a:gd name="adj" fmla="val 25000"/>
              </a:avLst>
            </a:prstGeom>
            <a:solidFill>
              <a:srgbClr val="FF3300"/>
            </a:solidFill>
            <a:ln w="57150">
              <a:solidFill>
                <a:schemeClr val="bg1"/>
              </a:solidFill>
              <a:miter lim="800000"/>
              <a:headEnd/>
              <a:tailEnd/>
            </a:ln>
          </p:spPr>
          <p:txBody>
            <a:bodyPr wrap="none" anchor="ctr"/>
            <a:lstStyle/>
            <a:p>
              <a:endParaRPr lang="es-MX"/>
            </a:p>
          </p:txBody>
        </p:sp>
        <p:sp>
          <p:nvSpPr>
            <p:cNvPr id="16390" name="Text Box 6"/>
            <p:cNvSpPr txBox="1">
              <a:spLocks noChangeArrowheads="1"/>
            </p:cNvSpPr>
            <p:nvPr/>
          </p:nvSpPr>
          <p:spPr bwMode="auto">
            <a:xfrm>
              <a:off x="2472" y="1616"/>
              <a:ext cx="1406" cy="832"/>
            </a:xfrm>
            <a:prstGeom prst="rect">
              <a:avLst/>
            </a:prstGeom>
            <a:noFill/>
            <a:ln w="9525">
              <a:noFill/>
              <a:miter lim="800000"/>
              <a:headEnd/>
              <a:tailEnd/>
            </a:ln>
          </p:spPr>
          <p:txBody>
            <a:bodyPr>
              <a:spAutoFit/>
            </a:bodyPr>
            <a:lstStyle/>
            <a:p>
              <a:pPr algn="ctr">
                <a:spcBef>
                  <a:spcPct val="50000"/>
                </a:spcBef>
              </a:pPr>
              <a:r>
                <a:rPr lang="es-ES" sz="3200" b="1" dirty="0"/>
                <a:t>EL REY</a:t>
              </a:r>
            </a:p>
            <a:p>
              <a:pPr algn="ctr">
                <a:spcBef>
                  <a:spcPct val="50000"/>
                </a:spcBef>
              </a:pPr>
              <a:r>
                <a:rPr lang="es-ES" sz="3200" b="1" dirty="0"/>
                <a:t>ETERNAL</a:t>
              </a:r>
            </a:p>
          </p:txBody>
        </p:sp>
      </p:grpSp>
      <p:sp>
        <p:nvSpPr>
          <p:cNvPr id="7" name="6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additive="base">
                                        <p:cTn id="7" dur="500" fill="hold"/>
                                        <p:tgtEl>
                                          <p:spTgt spid="491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91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9155">
                                            <p:txEl>
                                              <p:pRg st="1" end="1"/>
                                            </p:txEl>
                                          </p:spTgt>
                                        </p:tgtEl>
                                        <p:attrNameLst>
                                          <p:attrName>style.visibility</p:attrName>
                                        </p:attrNameLst>
                                      </p:cBhvr>
                                      <p:to>
                                        <p:strVal val="visible"/>
                                      </p:to>
                                    </p:set>
                                    <p:anim calcmode="lin" valueType="num">
                                      <p:cBhvr additive="base">
                                        <p:cTn id="13" dur="500" fill="hold"/>
                                        <p:tgtEl>
                                          <p:spTgt spid="491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91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9155">
                                            <p:txEl>
                                              <p:pRg st="2" end="2"/>
                                            </p:txEl>
                                          </p:spTgt>
                                        </p:tgtEl>
                                        <p:attrNameLst>
                                          <p:attrName>style.visibility</p:attrName>
                                        </p:attrNameLst>
                                      </p:cBhvr>
                                      <p:to>
                                        <p:strVal val="visible"/>
                                      </p:to>
                                    </p:set>
                                    <p:anim calcmode="lin" valueType="num">
                                      <p:cBhvr additive="base">
                                        <p:cTn id="19" dur="500" fill="hold"/>
                                        <p:tgtEl>
                                          <p:spTgt spid="491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91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37"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arn(outVertical)">
                                      <p:cBhvr>
                                        <p:cTn id="25" dur="2000"/>
                                        <p:tgtEl>
                                          <p:spTgt spid="2"/>
                                        </p:tgtEl>
                                      </p:cBhvr>
                                    </p:animEffect>
                                  </p:childTnLst>
                                </p:cTn>
                              </p:par>
                              <p:par>
                                <p:cTn id="26" presetID="10" presetClass="exit" presetSubtype="0" fill="hold" grpId="1" nodeType="withEffect">
                                  <p:stCondLst>
                                    <p:cond delay="0"/>
                                  </p:stCondLst>
                                  <p:childTnLst>
                                    <p:animEffect transition="out" filter="fade">
                                      <p:cBhvr>
                                        <p:cTn id="27" dur="2000"/>
                                        <p:tgtEl>
                                          <p:spTgt spid="49155">
                                            <p:txEl>
                                              <p:pRg st="0" end="0"/>
                                            </p:txEl>
                                          </p:spTgt>
                                        </p:tgtEl>
                                      </p:cBhvr>
                                    </p:animEffect>
                                    <p:set>
                                      <p:cBhvr>
                                        <p:cTn id="28" dur="1" fill="hold">
                                          <p:stCondLst>
                                            <p:cond delay="1999"/>
                                          </p:stCondLst>
                                        </p:cTn>
                                        <p:tgtEl>
                                          <p:spTgt spid="49155">
                                            <p:txEl>
                                              <p:pRg st="0" end="0"/>
                                            </p:txEl>
                                          </p:spTgt>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2000"/>
                                        <p:tgtEl>
                                          <p:spTgt spid="49155">
                                            <p:txEl>
                                              <p:pRg st="1" end="1"/>
                                            </p:txEl>
                                          </p:spTgt>
                                        </p:tgtEl>
                                      </p:cBhvr>
                                    </p:animEffect>
                                    <p:set>
                                      <p:cBhvr>
                                        <p:cTn id="31" dur="1" fill="hold">
                                          <p:stCondLst>
                                            <p:cond delay="1999"/>
                                          </p:stCondLst>
                                        </p:cTn>
                                        <p:tgtEl>
                                          <p:spTgt spid="49155">
                                            <p:txEl>
                                              <p:pRg st="1" end="1"/>
                                            </p:txEl>
                                          </p:spTgt>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2000"/>
                                        <p:tgtEl>
                                          <p:spTgt spid="49155">
                                            <p:txEl>
                                              <p:pRg st="2" end="2"/>
                                            </p:txEl>
                                          </p:spTgt>
                                        </p:tgtEl>
                                      </p:cBhvr>
                                    </p:animEffect>
                                    <p:set>
                                      <p:cBhvr>
                                        <p:cTn id="34" dur="1" fill="hold">
                                          <p:stCondLst>
                                            <p:cond delay="1999"/>
                                          </p:stCondLst>
                                        </p:cTn>
                                        <p:tgtEl>
                                          <p:spTgt spid="49155">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P spid="49155" grpId="1"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es-ES_tradnl" b="1" smtClean="0"/>
              <a:t>EL REINO DE DIOS</a:t>
            </a:r>
          </a:p>
        </p:txBody>
      </p:sp>
      <p:sp>
        <p:nvSpPr>
          <p:cNvPr id="4099" name="AutoShape 3"/>
          <p:cNvSpPr>
            <a:spLocks noGrp="1" noChangeArrowheads="1"/>
          </p:cNvSpPr>
          <p:nvPr>
            <p:ph idx="1"/>
          </p:nvPr>
        </p:nvSpPr>
        <p:spPr>
          <a:xfrm>
            <a:off x="1187450" y="1341438"/>
            <a:ext cx="7521575" cy="2663825"/>
          </a:xfrm>
          <a:prstGeom prst="horizontalScroll">
            <a:avLst>
              <a:gd name="adj" fmla="val 12500"/>
            </a:avLst>
          </a:prstGeom>
          <a:solidFill>
            <a:schemeClr val="hlink"/>
          </a:solidFill>
          <a:ln>
            <a:solidFill>
              <a:schemeClr val="tx1"/>
            </a:solidFill>
            <a:round/>
            <a:headEnd type="none" w="med" len="med"/>
            <a:tailEnd type="none" w="med" len="med"/>
          </a:ln>
        </p:spPr>
        <p:txBody>
          <a:bodyPr>
            <a:normAutofit/>
          </a:bodyPr>
          <a:lstStyle/>
          <a:p>
            <a:pPr marL="0" indent="0" algn="just" eaLnBrk="1" hangingPunct="1">
              <a:lnSpc>
                <a:spcPct val="90000"/>
              </a:lnSpc>
              <a:buFont typeface="Wingdings" pitchFamily="2" charset="2"/>
              <a:buNone/>
            </a:pPr>
            <a:r>
              <a:rPr lang="es-ES_tradnl" sz="2400" b="1" smtClean="0">
                <a:solidFill>
                  <a:schemeClr val="bg1"/>
                </a:solidFill>
              </a:rPr>
              <a:t>Ocupa un puesto central en el planteamiento de los Ejercicios. “Es como el fundamento y proemio de todo este tratado, la suma y compendio de la vida y actividad de Cristo nuestro Señor en el negocio que le había confiado su Padre” (Dir. Oficial, c. 19 n.1)</a:t>
            </a:r>
          </a:p>
          <a:p>
            <a:pPr marL="179388" lvl="1" indent="0" algn="just" eaLnBrk="1" hangingPunct="1">
              <a:lnSpc>
                <a:spcPct val="90000"/>
              </a:lnSpc>
              <a:buFontTx/>
              <a:buNone/>
            </a:pPr>
            <a:endParaRPr lang="es-ES_tradnl" sz="2400" b="1" smtClean="0">
              <a:solidFill>
                <a:schemeClr val="bg1"/>
              </a:solidFill>
            </a:endParaRPr>
          </a:p>
        </p:txBody>
      </p:sp>
      <p:sp>
        <p:nvSpPr>
          <p:cNvPr id="4100" name="AutoShape 4"/>
          <p:cNvSpPr>
            <a:spLocks noChangeArrowheads="1"/>
          </p:cNvSpPr>
          <p:nvPr/>
        </p:nvSpPr>
        <p:spPr bwMode="auto">
          <a:xfrm>
            <a:off x="1063625" y="3959225"/>
            <a:ext cx="7893050" cy="2781062"/>
          </a:xfrm>
          <a:prstGeom prst="horizontalScroll">
            <a:avLst>
              <a:gd name="adj" fmla="val 12500"/>
            </a:avLst>
          </a:prstGeom>
          <a:solidFill>
            <a:schemeClr val="hlink"/>
          </a:solidFill>
          <a:ln w="9525">
            <a:solidFill>
              <a:schemeClr val="tx1"/>
            </a:solidFill>
            <a:round/>
            <a:headEnd/>
            <a:tailEnd/>
          </a:ln>
        </p:spPr>
        <p:txBody>
          <a:bodyPr>
            <a:spAutoFit/>
          </a:bodyPr>
          <a:lstStyle/>
          <a:p>
            <a:pPr algn="just">
              <a:spcBef>
                <a:spcPct val="50000"/>
              </a:spcBef>
            </a:pPr>
            <a:r>
              <a:rPr lang="es-ES" sz="2600" b="1">
                <a:solidFill>
                  <a:schemeClr val="bg1"/>
                </a:solidFill>
                <a:latin typeface="Arial" charset="0"/>
              </a:rPr>
              <a:t>Parábola que pone a Cristo como centro de la historia, en una lucha crucial, que necesita de gente. Aquí es donde Ignacio quiere que se asocie con Jesús. Es el escenario para las meditaciones de la vida de Jesús</a:t>
            </a:r>
            <a:endParaRPr lang="es-MX" sz="2600" b="1">
              <a:solidFill>
                <a:schemeClr val="bg1"/>
              </a:solidFill>
              <a:latin typeface="Arial" charset="0"/>
            </a:endParaRPr>
          </a:p>
        </p:txBody>
      </p:sp>
      <p:sp>
        <p:nvSpPr>
          <p:cNvPr id="5" name="4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4099">
                                            <p:bg/>
                                          </p:spTgt>
                                        </p:tgtEl>
                                        <p:attrNameLst>
                                          <p:attrName>style.visibility</p:attrName>
                                        </p:attrNameLst>
                                      </p:cBhvr>
                                      <p:to>
                                        <p:strVal val="visible"/>
                                      </p:to>
                                    </p:set>
                                    <p:animEffect transition="in" filter="barn(outVertical)">
                                      <p:cBhvr>
                                        <p:cTn id="7" dur="500"/>
                                        <p:tgtEl>
                                          <p:spTgt spid="4099">
                                            <p:bg/>
                                          </p:spTgt>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animEffect transition="in" filter="barn(outVertical)">
                                      <p:cBhvr>
                                        <p:cTn id="11" dur="500"/>
                                        <p:tgtEl>
                                          <p:spTgt spid="409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6" fill="hold" grpId="0" nodeType="clickEffect">
                                  <p:stCondLst>
                                    <p:cond delay="0"/>
                                  </p:stCondLst>
                                  <p:childTnLst>
                                    <p:set>
                                      <p:cBhvr>
                                        <p:cTn id="15" dur="1" fill="hold">
                                          <p:stCondLst>
                                            <p:cond delay="0"/>
                                          </p:stCondLst>
                                        </p:cTn>
                                        <p:tgtEl>
                                          <p:spTgt spid="4100"/>
                                        </p:tgtEl>
                                        <p:attrNameLst>
                                          <p:attrName>style.visibility</p:attrName>
                                        </p:attrNameLst>
                                      </p:cBhvr>
                                      <p:to>
                                        <p:strVal val="visible"/>
                                      </p:to>
                                    </p:set>
                                    <p:animEffect transition="in" filter="barn(inHorizontal)">
                                      <p:cBhvr>
                                        <p:cTn id="16"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nimBg="1" autoUpdateAnimBg="0"/>
      <p:bldP spid="4100"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es-ES_tradnl" sz="4800" b="1" smtClean="0"/>
              <a:t>EL REINO DE DIOS</a:t>
            </a:r>
          </a:p>
        </p:txBody>
      </p:sp>
      <p:sp>
        <p:nvSpPr>
          <p:cNvPr id="5123" name="Rectangle 3"/>
          <p:cNvSpPr>
            <a:spLocks noGrp="1" noChangeArrowheads="1"/>
          </p:cNvSpPr>
          <p:nvPr>
            <p:ph idx="1"/>
          </p:nvPr>
        </p:nvSpPr>
        <p:spPr>
          <a:xfrm>
            <a:off x="899592" y="1600200"/>
            <a:ext cx="8045971" cy="1252736"/>
          </a:xfrm>
          <a:solidFill>
            <a:schemeClr val="bg1"/>
          </a:solidFill>
          <a:ln>
            <a:solidFill>
              <a:schemeClr val="tx1"/>
            </a:solidFill>
          </a:ln>
        </p:spPr>
        <p:txBody>
          <a:bodyPr>
            <a:noAutofit/>
          </a:bodyPr>
          <a:lstStyle/>
          <a:p>
            <a:pPr marL="0" indent="0" algn="just" eaLnBrk="1" hangingPunct="1">
              <a:lnSpc>
                <a:spcPct val="90000"/>
              </a:lnSpc>
              <a:buFont typeface="Wingdings" pitchFamily="2" charset="2"/>
              <a:buNone/>
            </a:pPr>
            <a:r>
              <a:rPr lang="es-ES_tradnl" sz="2800" b="1" smtClean="0"/>
              <a:t>La contemplación de la vida de Jesús tiene sentido al ser alimentada por la experiencia vivida en la primera semana</a:t>
            </a:r>
          </a:p>
        </p:txBody>
      </p:sp>
      <p:grpSp>
        <p:nvGrpSpPr>
          <p:cNvPr id="2" name="Group 14"/>
          <p:cNvGrpSpPr>
            <a:grpSpLocks/>
          </p:cNvGrpSpPr>
          <p:nvPr/>
        </p:nvGrpSpPr>
        <p:grpSpPr bwMode="auto">
          <a:xfrm>
            <a:off x="899246" y="2924175"/>
            <a:ext cx="8244754" cy="647700"/>
            <a:chOff x="612" y="1842"/>
            <a:chExt cx="4672" cy="408"/>
          </a:xfrm>
        </p:grpSpPr>
        <p:grpSp>
          <p:nvGrpSpPr>
            <p:cNvPr id="3" name="Group 6"/>
            <p:cNvGrpSpPr>
              <a:grpSpLocks/>
            </p:cNvGrpSpPr>
            <p:nvPr/>
          </p:nvGrpSpPr>
          <p:grpSpPr bwMode="auto">
            <a:xfrm>
              <a:off x="612" y="1842"/>
              <a:ext cx="725" cy="408"/>
              <a:chOff x="2427" y="2115"/>
              <a:chExt cx="725" cy="408"/>
            </a:xfrm>
          </p:grpSpPr>
          <p:sp>
            <p:nvSpPr>
              <p:cNvPr id="18443" name="Oval 4"/>
              <p:cNvSpPr>
                <a:spLocks noChangeArrowheads="1"/>
              </p:cNvSpPr>
              <p:nvPr/>
            </p:nvSpPr>
            <p:spPr bwMode="auto">
              <a:xfrm>
                <a:off x="2427" y="2115"/>
                <a:ext cx="725" cy="408"/>
              </a:xfrm>
              <a:prstGeom prst="ellipse">
                <a:avLst/>
              </a:prstGeom>
              <a:solidFill>
                <a:schemeClr val="tx1"/>
              </a:solidFill>
              <a:ln w="9525">
                <a:solidFill>
                  <a:schemeClr val="bg1"/>
                </a:solidFill>
                <a:round/>
                <a:headEnd/>
                <a:tailEnd/>
              </a:ln>
            </p:spPr>
            <p:txBody>
              <a:bodyPr wrap="none" anchor="ctr"/>
              <a:lstStyle/>
              <a:p>
                <a:endParaRPr lang="es-MX">
                  <a:solidFill>
                    <a:schemeClr val="bg1"/>
                  </a:solidFill>
                </a:endParaRPr>
              </a:p>
            </p:txBody>
          </p:sp>
          <p:sp>
            <p:nvSpPr>
              <p:cNvPr id="18444" name="Text Box 5"/>
              <p:cNvSpPr txBox="1">
                <a:spLocks noChangeArrowheads="1"/>
              </p:cNvSpPr>
              <p:nvPr/>
            </p:nvSpPr>
            <p:spPr bwMode="auto">
              <a:xfrm>
                <a:off x="2640" y="2161"/>
                <a:ext cx="399" cy="288"/>
              </a:xfrm>
              <a:prstGeom prst="rect">
                <a:avLst/>
              </a:prstGeom>
              <a:noFill/>
              <a:ln w="9525">
                <a:noFill/>
                <a:miter lim="800000"/>
                <a:headEnd/>
                <a:tailEnd/>
              </a:ln>
            </p:spPr>
            <p:txBody>
              <a:bodyPr>
                <a:spAutoFit/>
              </a:bodyPr>
              <a:lstStyle/>
              <a:p>
                <a:pPr algn="l">
                  <a:spcBef>
                    <a:spcPct val="50000"/>
                  </a:spcBef>
                </a:pPr>
                <a:r>
                  <a:rPr lang="es-MX" b="1" dirty="0">
                    <a:solidFill>
                      <a:schemeClr val="bg1"/>
                    </a:solidFill>
                  </a:rPr>
                  <a:t>53</a:t>
                </a:r>
              </a:p>
            </p:txBody>
          </p:sp>
        </p:grpSp>
        <p:sp>
          <p:nvSpPr>
            <p:cNvPr id="18442" name="Text Box 7"/>
            <p:cNvSpPr txBox="1">
              <a:spLocks noChangeArrowheads="1"/>
            </p:cNvSpPr>
            <p:nvPr/>
          </p:nvSpPr>
          <p:spPr bwMode="auto">
            <a:xfrm>
              <a:off x="1469" y="1888"/>
              <a:ext cx="3815" cy="338"/>
            </a:xfrm>
            <a:prstGeom prst="rect">
              <a:avLst/>
            </a:prstGeom>
            <a:solidFill>
              <a:schemeClr val="tx1"/>
            </a:solidFill>
            <a:ln w="9525">
              <a:solidFill>
                <a:schemeClr val="bg1"/>
              </a:solidFill>
              <a:miter lim="800000"/>
              <a:headEnd/>
              <a:tailEnd/>
            </a:ln>
          </p:spPr>
          <p:txBody>
            <a:bodyPr wrap="square" tIns="82800" bIns="82800">
              <a:spAutoFit/>
            </a:bodyPr>
            <a:lstStyle/>
            <a:p>
              <a:pPr algn="l">
                <a:spcBef>
                  <a:spcPct val="50000"/>
                </a:spcBef>
              </a:pPr>
              <a:r>
                <a:rPr lang="es-MX" dirty="0">
                  <a:solidFill>
                    <a:schemeClr val="bg1"/>
                  </a:solidFill>
                </a:rPr>
                <a:t>¿Qué he hecho? ¿Qué hago?, ¿Qué haré?...</a:t>
              </a:r>
            </a:p>
          </p:txBody>
        </p:sp>
      </p:grpSp>
      <p:sp>
        <p:nvSpPr>
          <p:cNvPr id="5128" name="Text Box 8"/>
          <p:cNvSpPr txBox="1">
            <a:spLocks noChangeArrowheads="1"/>
          </p:cNvSpPr>
          <p:nvPr/>
        </p:nvSpPr>
        <p:spPr bwMode="auto">
          <a:xfrm>
            <a:off x="1619250" y="3860800"/>
            <a:ext cx="2087563" cy="1196975"/>
          </a:xfrm>
          <a:prstGeom prst="rect">
            <a:avLst/>
          </a:prstGeom>
          <a:solidFill>
            <a:schemeClr val="bg1"/>
          </a:solidFill>
          <a:ln w="9525">
            <a:solidFill>
              <a:schemeClr val="tx1"/>
            </a:solidFill>
            <a:miter lim="800000"/>
            <a:headEnd/>
            <a:tailEnd/>
          </a:ln>
        </p:spPr>
        <p:txBody>
          <a:bodyPr>
            <a:spAutoFit/>
          </a:bodyPr>
          <a:lstStyle/>
          <a:p>
            <a:pPr algn="l">
              <a:spcBef>
                <a:spcPct val="50000"/>
              </a:spcBef>
            </a:pPr>
            <a:r>
              <a:rPr lang="es-MX" b="1">
                <a:solidFill>
                  <a:schemeClr val="tx1"/>
                </a:solidFill>
              </a:rPr>
              <a:t>JESÚS OFRECE RESPUESTA</a:t>
            </a:r>
          </a:p>
        </p:txBody>
      </p:sp>
      <p:sp>
        <p:nvSpPr>
          <p:cNvPr id="5129" name="AutoShape 9"/>
          <p:cNvSpPr>
            <a:spLocks noChangeArrowheads="1"/>
          </p:cNvSpPr>
          <p:nvPr/>
        </p:nvSpPr>
        <p:spPr bwMode="auto">
          <a:xfrm>
            <a:off x="4356100" y="3860800"/>
            <a:ext cx="3959225" cy="1223963"/>
          </a:xfrm>
          <a:prstGeom prst="flowChartDelay">
            <a:avLst/>
          </a:prstGeom>
          <a:solidFill>
            <a:schemeClr val="accent1"/>
          </a:solidFill>
          <a:ln w="9525">
            <a:solidFill>
              <a:schemeClr val="tx1"/>
            </a:solidFill>
            <a:miter lim="800000"/>
            <a:headEnd/>
            <a:tailEnd/>
          </a:ln>
        </p:spPr>
        <p:txBody>
          <a:bodyPr wrap="none" anchor="ctr"/>
          <a:lstStyle/>
          <a:p>
            <a:r>
              <a:rPr lang="es-MX" b="1">
                <a:solidFill>
                  <a:srgbClr val="FFFF00"/>
                </a:solidFill>
              </a:rPr>
              <a:t>ACOMPAÑARLO </a:t>
            </a:r>
          </a:p>
          <a:p>
            <a:r>
              <a:rPr lang="es-MX" b="1">
                <a:solidFill>
                  <a:srgbClr val="FFFF00"/>
                </a:solidFill>
              </a:rPr>
              <a:t>EN SU MISION</a:t>
            </a:r>
          </a:p>
        </p:txBody>
      </p:sp>
      <p:sp>
        <p:nvSpPr>
          <p:cNvPr id="5132" name="Text Box 12"/>
          <p:cNvSpPr txBox="1">
            <a:spLocks noChangeArrowheads="1"/>
          </p:cNvSpPr>
          <p:nvPr/>
        </p:nvSpPr>
        <p:spPr bwMode="auto">
          <a:xfrm>
            <a:off x="611560" y="5445125"/>
            <a:ext cx="8208590" cy="1196975"/>
          </a:xfrm>
          <a:prstGeom prst="rect">
            <a:avLst/>
          </a:prstGeom>
          <a:solidFill>
            <a:schemeClr val="bg1"/>
          </a:solidFill>
          <a:ln w="9525">
            <a:solidFill>
              <a:schemeClr val="tx1"/>
            </a:solidFill>
            <a:miter lim="800000"/>
            <a:headEnd/>
            <a:tailEnd/>
          </a:ln>
        </p:spPr>
        <p:txBody>
          <a:bodyPr wrap="square">
            <a:spAutoFit/>
          </a:bodyPr>
          <a:lstStyle/>
          <a:p>
            <a:pPr algn="l">
              <a:spcBef>
                <a:spcPct val="50000"/>
              </a:spcBef>
            </a:pPr>
            <a:r>
              <a:rPr lang="es-MX" dirty="0">
                <a:solidFill>
                  <a:schemeClr val="tx1"/>
                </a:solidFill>
              </a:rPr>
              <a:t>A partir de ahí comienza el proceso de ir conociendo progresivamente la vida de Jesús para “afectarse más y más por El y decidirse a seguirlo estrechamente</a:t>
            </a:r>
          </a:p>
        </p:txBody>
      </p:sp>
      <p:sp>
        <p:nvSpPr>
          <p:cNvPr id="5133" name="Text Box 13"/>
          <p:cNvSpPr txBox="1">
            <a:spLocks noChangeArrowheads="1"/>
          </p:cNvSpPr>
          <p:nvPr/>
        </p:nvSpPr>
        <p:spPr bwMode="auto">
          <a:xfrm>
            <a:off x="3779838" y="4221163"/>
            <a:ext cx="792162" cy="641350"/>
          </a:xfrm>
          <a:prstGeom prst="rect">
            <a:avLst/>
          </a:prstGeom>
          <a:noFill/>
          <a:ln w="9525">
            <a:noFill/>
            <a:miter lim="800000"/>
            <a:headEnd/>
            <a:tailEnd/>
          </a:ln>
        </p:spPr>
        <p:txBody>
          <a:bodyPr>
            <a:spAutoFit/>
          </a:bodyPr>
          <a:lstStyle/>
          <a:p>
            <a:pPr algn="l">
              <a:spcBef>
                <a:spcPct val="50000"/>
              </a:spcBef>
            </a:pPr>
            <a:r>
              <a:rPr lang="es-MX" sz="3600">
                <a:solidFill>
                  <a:schemeClr val="tx1"/>
                </a:solidFill>
                <a:sym typeface="Wingdings" pitchFamily="2" charset="2"/>
              </a:rPr>
              <a:t></a:t>
            </a:r>
            <a:endParaRPr lang="es-MX" sz="3600">
              <a:solidFill>
                <a:schemeClr val="tx1"/>
              </a:solidFill>
            </a:endParaRPr>
          </a:p>
        </p:txBody>
      </p:sp>
      <p:sp>
        <p:nvSpPr>
          <p:cNvPr id="13" name="12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5123">
                                            <p:bg/>
                                          </p:spTgt>
                                        </p:tgtEl>
                                        <p:attrNameLst>
                                          <p:attrName>style.visibility</p:attrName>
                                        </p:attrNameLst>
                                      </p:cBhvr>
                                      <p:to>
                                        <p:strVal val="visible"/>
                                      </p:to>
                                    </p:set>
                                    <p:animEffect transition="in" filter="box(in)">
                                      <p:cBhvr>
                                        <p:cTn id="7" dur="1000"/>
                                        <p:tgtEl>
                                          <p:spTgt spid="5123">
                                            <p:bg/>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123">
                                            <p:txEl>
                                              <p:pRg st="0" end="0"/>
                                            </p:txEl>
                                          </p:spTgt>
                                        </p:tgtEl>
                                        <p:attrNameLst>
                                          <p:attrName>style.visibility</p:attrName>
                                        </p:attrNameLst>
                                      </p:cBhvr>
                                      <p:to>
                                        <p:strVal val="visible"/>
                                      </p:to>
                                    </p:set>
                                    <p:animEffect transition="in" filter="box(in)">
                                      <p:cBhvr>
                                        <p:cTn id="10" dur="1000"/>
                                        <p:tgtEl>
                                          <p:spTgt spid="5123">
                                            <p:txEl>
                                              <p:pRg st="0" end="0"/>
                                            </p:txEl>
                                          </p:spTgt>
                                        </p:tgtEl>
                                      </p:cBhvr>
                                    </p:animEffect>
                                  </p:childTnLst>
                                </p:cTn>
                              </p:par>
                            </p:childTnLst>
                          </p:cTn>
                        </p:par>
                        <p:par>
                          <p:cTn id="11" fill="hold">
                            <p:stCondLst>
                              <p:cond delay="1000"/>
                            </p:stCondLst>
                            <p:childTnLst>
                              <p:par>
                                <p:cTn id="12" presetID="55" presetClass="entr" presetSubtype="0"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strVal val="#ppt_w*0.70"/>
                                          </p:val>
                                        </p:tav>
                                        <p:tav tm="100000">
                                          <p:val>
                                            <p:strVal val="#ppt_w"/>
                                          </p:val>
                                        </p:tav>
                                      </p:tavLst>
                                    </p:anim>
                                    <p:anim calcmode="lin" valueType="num">
                                      <p:cBhvr>
                                        <p:cTn id="15" dur="1000" fill="hold"/>
                                        <p:tgtEl>
                                          <p:spTgt spid="2"/>
                                        </p:tgtEl>
                                        <p:attrNameLst>
                                          <p:attrName>ppt_h</p:attrName>
                                        </p:attrNameLst>
                                      </p:cBhvr>
                                      <p:tavLst>
                                        <p:tav tm="0">
                                          <p:val>
                                            <p:strVal val="#ppt_h"/>
                                          </p:val>
                                        </p:tav>
                                        <p:tav tm="100000">
                                          <p:val>
                                            <p:strVal val="#ppt_h"/>
                                          </p:val>
                                        </p:tav>
                                      </p:tavLst>
                                    </p:anim>
                                    <p:animEffect transition="in" filter="fade">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5128"/>
                                        </p:tgtEl>
                                        <p:attrNameLst>
                                          <p:attrName>style.visibility</p:attrName>
                                        </p:attrNameLst>
                                      </p:cBhvr>
                                      <p:to>
                                        <p:strVal val="visible"/>
                                      </p:to>
                                    </p:set>
                                    <p:animEffect transition="in" filter="strips(downLeft)">
                                      <p:cBhvr>
                                        <p:cTn id="21" dur="2000"/>
                                        <p:tgtEl>
                                          <p:spTgt spid="5128"/>
                                        </p:tgtEl>
                                      </p:cBhvr>
                                    </p:animEffect>
                                  </p:childTnLst>
                                </p:cTn>
                              </p:par>
                            </p:childTnLst>
                          </p:cTn>
                        </p:par>
                        <p:par>
                          <p:cTn id="22" fill="hold">
                            <p:stCondLst>
                              <p:cond delay="2000"/>
                            </p:stCondLst>
                            <p:childTnLst>
                              <p:par>
                                <p:cTn id="23" presetID="12" presetClass="entr" presetSubtype="8" fill="hold" grpId="0" nodeType="afterEffect">
                                  <p:stCondLst>
                                    <p:cond delay="0"/>
                                  </p:stCondLst>
                                  <p:childTnLst>
                                    <p:set>
                                      <p:cBhvr>
                                        <p:cTn id="24" dur="1" fill="hold">
                                          <p:stCondLst>
                                            <p:cond delay="0"/>
                                          </p:stCondLst>
                                        </p:cTn>
                                        <p:tgtEl>
                                          <p:spTgt spid="5133"/>
                                        </p:tgtEl>
                                        <p:attrNameLst>
                                          <p:attrName>style.visibility</p:attrName>
                                        </p:attrNameLst>
                                      </p:cBhvr>
                                      <p:to>
                                        <p:strVal val="visible"/>
                                      </p:to>
                                    </p:set>
                                    <p:animEffect transition="in" filter="slide(fromLeft)">
                                      <p:cBhvr>
                                        <p:cTn id="25" dur="500"/>
                                        <p:tgtEl>
                                          <p:spTgt spid="5133"/>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32" fill="hold" grpId="0" nodeType="clickEffect">
                                  <p:stCondLst>
                                    <p:cond delay="0"/>
                                  </p:stCondLst>
                                  <p:childTnLst>
                                    <p:set>
                                      <p:cBhvr>
                                        <p:cTn id="29" dur="1" fill="hold">
                                          <p:stCondLst>
                                            <p:cond delay="0"/>
                                          </p:stCondLst>
                                        </p:cTn>
                                        <p:tgtEl>
                                          <p:spTgt spid="5129"/>
                                        </p:tgtEl>
                                        <p:attrNameLst>
                                          <p:attrName>style.visibility</p:attrName>
                                        </p:attrNameLst>
                                      </p:cBhvr>
                                      <p:to>
                                        <p:strVal val="visible"/>
                                      </p:to>
                                    </p:set>
                                    <p:animEffect transition="in" filter="diamond(out)">
                                      <p:cBhvr>
                                        <p:cTn id="30" dur="2000"/>
                                        <p:tgtEl>
                                          <p:spTgt spid="5129"/>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32" fill="hold" grpId="0" nodeType="clickEffect">
                                  <p:stCondLst>
                                    <p:cond delay="0"/>
                                  </p:stCondLst>
                                  <p:childTnLst>
                                    <p:set>
                                      <p:cBhvr>
                                        <p:cTn id="34" dur="1" fill="hold">
                                          <p:stCondLst>
                                            <p:cond delay="0"/>
                                          </p:stCondLst>
                                        </p:cTn>
                                        <p:tgtEl>
                                          <p:spTgt spid="5132"/>
                                        </p:tgtEl>
                                        <p:attrNameLst>
                                          <p:attrName>style.visibility</p:attrName>
                                        </p:attrNameLst>
                                      </p:cBhvr>
                                      <p:to>
                                        <p:strVal val="visible"/>
                                      </p:to>
                                    </p:set>
                                    <p:animEffect transition="in" filter="box(out)">
                                      <p:cBhvr>
                                        <p:cTn id="35" dur="2000"/>
                                        <p:tgtEl>
                                          <p:spTgt spid="5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nimBg="1"/>
      <p:bldP spid="5128" grpId="0" animBg="1"/>
      <p:bldP spid="5129" grpId="0" animBg="1"/>
      <p:bldP spid="5132" grpId="0" animBg="1"/>
      <p:bldP spid="5133"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11 Rectángulo"/>
          <p:cNvSpPr/>
          <p:nvPr/>
        </p:nvSpPr>
        <p:spPr>
          <a:xfrm>
            <a:off x="-252536" y="0"/>
            <a:ext cx="648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218" name="Rectangle 2"/>
          <p:cNvSpPr>
            <a:spLocks noGrp="1" noChangeArrowheads="1"/>
          </p:cNvSpPr>
          <p:nvPr>
            <p:ph type="title"/>
          </p:nvPr>
        </p:nvSpPr>
        <p:spPr>
          <a:xfrm>
            <a:off x="179512" y="188640"/>
            <a:ext cx="8784976" cy="1143000"/>
          </a:xfrm>
          <a:solidFill>
            <a:schemeClr val="accent3">
              <a:lumMod val="20000"/>
              <a:lumOff val="80000"/>
            </a:schemeClr>
          </a:solidFill>
        </p:spPr>
        <p:txBody>
          <a:bodyPr>
            <a:noAutofit/>
          </a:bodyPr>
          <a:lstStyle/>
          <a:p>
            <a:pPr algn="ctr" eaLnBrk="1" hangingPunct="1"/>
            <a:r>
              <a:rPr lang="es-ES_tradnl" sz="3600" dirty="0" smtClean="0">
                <a:solidFill>
                  <a:srgbClr val="000000"/>
                </a:solidFill>
                <a:latin typeface="Arial Black" pitchFamily="34" charset="0"/>
              </a:rPr>
              <a:t>PRIMERA PARTE: EL LLAMADO DEL REY TEMPORAL</a:t>
            </a:r>
          </a:p>
        </p:txBody>
      </p:sp>
      <p:sp>
        <p:nvSpPr>
          <p:cNvPr id="10243" name="Rectangle 3"/>
          <p:cNvSpPr>
            <a:spLocks noGrp="1" noChangeArrowheads="1"/>
          </p:cNvSpPr>
          <p:nvPr>
            <p:ph type="body" sz="half" idx="1"/>
          </p:nvPr>
        </p:nvSpPr>
        <p:spPr>
          <a:xfrm>
            <a:off x="251520" y="1484784"/>
            <a:ext cx="8286808" cy="848136"/>
          </a:xfrm>
          <a:solidFill>
            <a:schemeClr val="bg1"/>
          </a:solidFill>
        </p:spPr>
        <p:txBody>
          <a:bodyPr>
            <a:normAutofit/>
          </a:bodyPr>
          <a:lstStyle/>
          <a:p>
            <a:pPr marL="0" indent="0" algn="ctr">
              <a:buNone/>
            </a:pPr>
            <a:r>
              <a:rPr lang="es-ES_tradnl" sz="2400" dirty="0" smtClean="0"/>
              <a:t>"No ser sordo a su llamamiento sino presto y diligente para cumplir su santísima voluntad”.</a:t>
            </a:r>
          </a:p>
        </p:txBody>
      </p:sp>
      <p:sp>
        <p:nvSpPr>
          <p:cNvPr id="4" name="Rectangle 3"/>
          <p:cNvSpPr txBox="1">
            <a:spLocks noChangeArrowheads="1"/>
          </p:cNvSpPr>
          <p:nvPr/>
        </p:nvSpPr>
        <p:spPr>
          <a:xfrm>
            <a:off x="179512" y="3356992"/>
            <a:ext cx="8964488" cy="504056"/>
          </a:xfrm>
          <a:prstGeom prst="rect">
            <a:avLst/>
          </a:prstGeom>
          <a:solidFill>
            <a:schemeClr val="bg1"/>
          </a:solidFill>
          <a:ln>
            <a:solidFill>
              <a:schemeClr val="tx1"/>
            </a:solidFill>
          </a:ln>
        </p:spPr>
        <p:txBody>
          <a:bodyPr vert="horz">
            <a:normAutofit/>
          </a:bodyPr>
          <a:lstStyle/>
          <a:p>
            <a:pPr marL="457200" marR="0" lvl="0" indent="-457200" algn="l" defTabSz="914400" rtl="0" eaLnBrk="1" fontAlgn="auto" latinLnBrk="0" hangingPunct="1">
              <a:lnSpc>
                <a:spcPct val="100000"/>
              </a:lnSpc>
              <a:spcBef>
                <a:spcPct val="20000"/>
              </a:spcBef>
              <a:spcAft>
                <a:spcPts val="0"/>
              </a:spcAft>
              <a:buClr>
                <a:schemeClr val="accent1"/>
              </a:buClr>
              <a:buSzPct val="80000"/>
              <a:tabLst/>
              <a:defRPr/>
            </a:pPr>
            <a:r>
              <a:rPr kumimoji="0" lang="es-ES_tradnl" sz="2400" b="0" i="0" u="none" strike="noStrike" kern="1200" cap="none" spc="0" normalizeH="0" baseline="0" noProof="0" dirty="0" smtClean="0">
                <a:ln>
                  <a:noFill/>
                </a:ln>
                <a:solidFill>
                  <a:schemeClr val="tx1"/>
                </a:solidFill>
                <a:effectLst/>
                <a:uLnTx/>
                <a:uFillTx/>
                <a:latin typeface="+mn-lt"/>
                <a:ea typeface="+mn-ea"/>
                <a:cs typeface="+mn-cs"/>
              </a:rPr>
              <a:t>El rey temporal: </a:t>
            </a:r>
          </a:p>
        </p:txBody>
      </p:sp>
      <p:sp>
        <p:nvSpPr>
          <p:cNvPr id="5" name="Rectangle 3"/>
          <p:cNvSpPr txBox="1">
            <a:spLocks noChangeArrowheads="1"/>
          </p:cNvSpPr>
          <p:nvPr/>
        </p:nvSpPr>
        <p:spPr>
          <a:xfrm>
            <a:off x="2699792" y="3429000"/>
            <a:ext cx="2376264" cy="360040"/>
          </a:xfrm>
          <a:prstGeom prst="rect">
            <a:avLst/>
          </a:prstGeom>
          <a:solidFill>
            <a:schemeClr val="bg1"/>
          </a:solidFill>
        </p:spPr>
        <p:txBody>
          <a:bodyPr vert="horz">
            <a:normAutofit fontScale="92500" lnSpcReduction="10000"/>
          </a:bodyPr>
          <a:lstStyle/>
          <a:p>
            <a:pPr marL="758952" marR="0" lvl="1" indent="-457200" algn="l" defTabSz="914400" rtl="0" eaLnBrk="1" fontAlgn="auto" latinLnBrk="0" hangingPunct="1">
              <a:lnSpc>
                <a:spcPct val="100000"/>
              </a:lnSpc>
              <a:spcBef>
                <a:spcPct val="20000"/>
              </a:spcBef>
              <a:spcAft>
                <a:spcPts val="0"/>
              </a:spcAft>
              <a:buClr>
                <a:schemeClr val="accent1"/>
              </a:buClr>
              <a:buSzPct val="90000"/>
              <a:tabLst/>
              <a:defRPr/>
            </a:pPr>
            <a:r>
              <a:rPr kumimoji="0" lang="es-ES_tradnl" sz="2000" b="0" i="0" u="none" strike="noStrike" kern="1200" cap="none" spc="0" normalizeH="0" baseline="0" noProof="0" dirty="0" smtClean="0">
                <a:ln>
                  <a:noFill/>
                </a:ln>
                <a:solidFill>
                  <a:schemeClr val="tx1"/>
                </a:solidFill>
                <a:effectLst/>
                <a:uLnTx/>
                <a:uFillTx/>
                <a:latin typeface="+mn-lt"/>
                <a:ea typeface="+mn-ea"/>
                <a:cs typeface="+mn-cs"/>
              </a:rPr>
              <a:t>Su persona</a:t>
            </a:r>
          </a:p>
        </p:txBody>
      </p:sp>
      <p:sp>
        <p:nvSpPr>
          <p:cNvPr id="6" name="Rectangle 3"/>
          <p:cNvSpPr txBox="1">
            <a:spLocks noChangeArrowheads="1"/>
          </p:cNvSpPr>
          <p:nvPr/>
        </p:nvSpPr>
        <p:spPr>
          <a:xfrm>
            <a:off x="4860032" y="3429000"/>
            <a:ext cx="2088232" cy="432048"/>
          </a:xfrm>
          <a:prstGeom prst="rect">
            <a:avLst/>
          </a:prstGeom>
          <a:solidFill>
            <a:schemeClr val="bg1"/>
          </a:solidFill>
        </p:spPr>
        <p:txBody>
          <a:bodyPr vert="horz">
            <a:normAutofit/>
          </a:bodyPr>
          <a:lstStyle/>
          <a:p>
            <a:pPr marL="758952" marR="0" lvl="1" indent="-457200" algn="l" defTabSz="914400" rtl="0" eaLnBrk="1" fontAlgn="auto" latinLnBrk="0" hangingPunct="1">
              <a:lnSpc>
                <a:spcPct val="100000"/>
              </a:lnSpc>
              <a:spcBef>
                <a:spcPct val="20000"/>
              </a:spcBef>
              <a:spcAft>
                <a:spcPts val="0"/>
              </a:spcAft>
              <a:buClr>
                <a:schemeClr val="accent1"/>
              </a:buClr>
              <a:buSzPct val="90000"/>
              <a:tabLst/>
              <a:defRPr/>
            </a:pPr>
            <a:r>
              <a:rPr kumimoji="0" lang="es-ES_tradnl" sz="2000" b="0" i="0" u="none" strike="noStrike" kern="1200" cap="none" spc="0" normalizeH="0" baseline="0" noProof="0" dirty="0" smtClean="0">
                <a:ln>
                  <a:noFill/>
                </a:ln>
                <a:solidFill>
                  <a:schemeClr val="tx1"/>
                </a:solidFill>
                <a:effectLst/>
                <a:uLnTx/>
                <a:uFillTx/>
                <a:latin typeface="+mn-lt"/>
                <a:ea typeface="+mn-ea"/>
                <a:cs typeface="+mn-cs"/>
              </a:rPr>
              <a:t>Su mensaje</a:t>
            </a:r>
          </a:p>
        </p:txBody>
      </p:sp>
      <p:sp>
        <p:nvSpPr>
          <p:cNvPr id="7" name="Rectangle 3"/>
          <p:cNvSpPr txBox="1">
            <a:spLocks noChangeArrowheads="1"/>
          </p:cNvSpPr>
          <p:nvPr/>
        </p:nvSpPr>
        <p:spPr>
          <a:xfrm>
            <a:off x="1763688" y="4501182"/>
            <a:ext cx="6120680" cy="1664122"/>
          </a:xfrm>
          <a:prstGeom prst="hexagon">
            <a:avLst/>
          </a:prstGeom>
          <a:solidFill>
            <a:schemeClr val="bg1"/>
          </a:solidFill>
          <a:ln>
            <a:solidFill>
              <a:schemeClr val="tx1"/>
            </a:solidFill>
          </a:ln>
        </p:spPr>
        <p:txBody>
          <a:bodyPr vert="horz" anchor="ctr">
            <a:normAutofit/>
          </a:bodyPr>
          <a:lstStyle/>
          <a:p>
            <a:pPr marL="457200" marR="0" lvl="0" indent="-457200" algn="ctr" defTabSz="914400" rtl="0" eaLnBrk="1" fontAlgn="auto" latinLnBrk="0" hangingPunct="1">
              <a:lnSpc>
                <a:spcPct val="100000"/>
              </a:lnSpc>
              <a:spcBef>
                <a:spcPct val="20000"/>
              </a:spcBef>
              <a:spcAft>
                <a:spcPts val="0"/>
              </a:spcAft>
              <a:buClr>
                <a:schemeClr val="accent1"/>
              </a:buClr>
              <a:buSzPct val="80000"/>
              <a:tabLst/>
              <a:defRPr/>
            </a:pPr>
            <a:r>
              <a:rPr kumimoji="0" lang="es-ES_tradnl" sz="4000" b="0" i="0" u="none" strike="noStrike" kern="1200" cap="none" spc="0" normalizeH="0" baseline="0" noProof="0" dirty="0" smtClean="0">
                <a:ln>
                  <a:noFill/>
                </a:ln>
                <a:solidFill>
                  <a:schemeClr val="tx1"/>
                </a:solidFill>
                <a:effectLst/>
                <a:uLnTx/>
                <a:uFillTx/>
                <a:latin typeface="+mn-lt"/>
                <a:ea typeface="+mn-ea"/>
                <a:cs typeface="+mn-cs"/>
              </a:rPr>
              <a:t>Mi respuesta</a:t>
            </a:r>
          </a:p>
        </p:txBody>
      </p:sp>
      <p:sp>
        <p:nvSpPr>
          <p:cNvPr id="8" name="Rectangle 3"/>
          <p:cNvSpPr txBox="1">
            <a:spLocks noChangeArrowheads="1"/>
          </p:cNvSpPr>
          <p:nvPr/>
        </p:nvSpPr>
        <p:spPr>
          <a:xfrm>
            <a:off x="6948264" y="3429000"/>
            <a:ext cx="2051720" cy="432048"/>
          </a:xfrm>
          <a:prstGeom prst="rect">
            <a:avLst/>
          </a:prstGeom>
          <a:solidFill>
            <a:schemeClr val="bg1"/>
          </a:solidFill>
        </p:spPr>
        <p:txBody>
          <a:bodyPr vert="horz">
            <a:normAutofit/>
          </a:bodyPr>
          <a:lstStyle/>
          <a:p>
            <a:pPr marL="758952" marR="0" lvl="1" indent="-457200" algn="l" defTabSz="914400" rtl="0" eaLnBrk="1" fontAlgn="auto" latinLnBrk="0" hangingPunct="1">
              <a:lnSpc>
                <a:spcPct val="100000"/>
              </a:lnSpc>
              <a:spcBef>
                <a:spcPct val="20000"/>
              </a:spcBef>
              <a:spcAft>
                <a:spcPts val="0"/>
              </a:spcAft>
              <a:buClr>
                <a:schemeClr val="accent1"/>
              </a:buClr>
              <a:buSzPct val="90000"/>
              <a:tabLst/>
              <a:defRPr/>
            </a:pPr>
            <a:r>
              <a:rPr kumimoji="0" lang="es-ES_tradnl" sz="2000" b="0" i="0" u="none" strike="noStrike" kern="1200" cap="none" spc="0" normalizeH="0" baseline="0" noProof="0" dirty="0" smtClean="0">
                <a:ln>
                  <a:noFill/>
                </a:ln>
                <a:solidFill>
                  <a:schemeClr val="tx1"/>
                </a:solidFill>
                <a:effectLst/>
                <a:uLnTx/>
                <a:uFillTx/>
                <a:latin typeface="+mn-lt"/>
                <a:ea typeface="+mn-ea"/>
                <a:cs typeface="+mn-cs"/>
              </a:rPr>
              <a:t>Su promesa</a:t>
            </a:r>
          </a:p>
        </p:txBody>
      </p:sp>
      <p:sp>
        <p:nvSpPr>
          <p:cNvPr id="9" name="8 Rectángulo"/>
          <p:cNvSpPr/>
          <p:nvPr/>
        </p:nvSpPr>
        <p:spPr>
          <a:xfrm>
            <a:off x="3923928" y="3831431"/>
            <a:ext cx="1398140" cy="461665"/>
          </a:xfrm>
          <a:prstGeom prst="rect">
            <a:avLst/>
          </a:prstGeom>
        </p:spPr>
        <p:txBody>
          <a:bodyPr wrap="none">
            <a:spAutoFit/>
          </a:bodyPr>
          <a:lstStyle/>
          <a:p>
            <a:r>
              <a:rPr lang="es-ES_tradnl" dirty="0" smtClean="0"/>
              <a:t>[92 - 93].</a:t>
            </a:r>
            <a:endParaRPr lang="es-MX" dirty="0"/>
          </a:p>
        </p:txBody>
      </p:sp>
      <p:sp>
        <p:nvSpPr>
          <p:cNvPr id="10" name="9 Rectángulo"/>
          <p:cNvSpPr/>
          <p:nvPr/>
        </p:nvSpPr>
        <p:spPr>
          <a:xfrm>
            <a:off x="4180706" y="6207695"/>
            <a:ext cx="782587" cy="461665"/>
          </a:xfrm>
          <a:prstGeom prst="rect">
            <a:avLst/>
          </a:prstGeom>
        </p:spPr>
        <p:txBody>
          <a:bodyPr wrap="none">
            <a:spAutoFit/>
          </a:bodyPr>
          <a:lstStyle/>
          <a:p>
            <a:r>
              <a:rPr lang="es-ES_tradnl" dirty="0" smtClean="0"/>
              <a:t>[94].</a:t>
            </a:r>
            <a:endParaRPr lang="es-MX" dirty="0"/>
          </a:p>
        </p:txBody>
      </p:sp>
      <p:sp>
        <p:nvSpPr>
          <p:cNvPr id="11" name="10 Rectángulo"/>
          <p:cNvSpPr/>
          <p:nvPr/>
        </p:nvSpPr>
        <p:spPr>
          <a:xfrm>
            <a:off x="4067944" y="2348880"/>
            <a:ext cx="782587" cy="461665"/>
          </a:xfrm>
          <a:prstGeom prst="rect">
            <a:avLst/>
          </a:prstGeom>
        </p:spPr>
        <p:txBody>
          <a:bodyPr wrap="none">
            <a:spAutoFit/>
          </a:bodyPr>
          <a:lstStyle/>
          <a:p>
            <a:r>
              <a:rPr lang="es-ES_tradnl" dirty="0" smtClean="0"/>
              <a:t>[91].</a:t>
            </a:r>
            <a:endParaRPr lang="es-MX"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20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2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3" presetClass="entr" presetSubtype="16" fill="hold" grpId="0" nodeType="after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p:cTn id="1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par>
                          <p:cTn id="19" fill="hold">
                            <p:stCondLst>
                              <p:cond delay="4500"/>
                            </p:stCondLst>
                            <p:childTnLst>
                              <p:par>
                                <p:cTn id="20" presetID="23" presetClass="entr" presetSubtype="16" fill="hold" grpId="0" nodeType="after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 calcmode="lin" valueType="num">
                                      <p:cBhvr>
                                        <p:cTn id="22"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par>
                          <p:cTn id="24" fill="hold">
                            <p:stCondLst>
                              <p:cond delay="5000"/>
                            </p:stCondLst>
                            <p:childTnLst>
                              <p:par>
                                <p:cTn id="25" presetID="23" presetClass="entr" presetSubtype="16" fill="hold" grpId="0" nodeType="after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 calcmode="lin" valueType="num">
                                      <p:cBhvr>
                                        <p:cTn id="2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par>
                          <p:cTn id="29" fill="hold">
                            <p:stCondLst>
                              <p:cond delay="5500"/>
                            </p:stCondLst>
                            <p:childTnLst>
                              <p:par>
                                <p:cTn id="30" presetID="23" presetClass="entr" presetSubtype="16" fill="hold" grpId="0" nodeType="after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 calcmode="lin" valueType="num">
                                      <p:cBhvr>
                                        <p:cTn id="32"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3" dur="500" fill="hold"/>
                                        <p:tgtEl>
                                          <p:spTgt spid="7">
                                            <p:txEl>
                                              <p:pRg st="0" end="0"/>
                                            </p:txEl>
                                          </p:spTgt>
                                        </p:tgtEl>
                                        <p:attrNameLst>
                                          <p:attrName>ppt_h</p:attrName>
                                        </p:attrNameLst>
                                      </p:cBhvr>
                                      <p:tavLst>
                                        <p:tav tm="0">
                                          <p:val>
                                            <p:fltVal val="0"/>
                                          </p:val>
                                        </p:tav>
                                        <p:tav tm="100000">
                                          <p:val>
                                            <p:strVal val="#ppt_h"/>
                                          </p:val>
                                        </p:tav>
                                      </p:tavLst>
                                    </p:anim>
                                  </p:childTnLst>
                                </p:cTn>
                              </p:par>
                              <p:par>
                                <p:cTn id="34" presetID="23" presetClass="entr" presetSubtype="16" fill="hold" grpId="1" nodeType="withEffect">
                                  <p:stCondLst>
                                    <p:cond delay="0"/>
                                  </p:stCondLst>
                                  <p:childTnLst>
                                    <p:set>
                                      <p:cBhvr>
                                        <p:cTn id="35" dur="1" fill="hold">
                                          <p:stCondLst>
                                            <p:cond delay="0"/>
                                          </p:stCondLst>
                                        </p:cTn>
                                        <p:tgtEl>
                                          <p:spTgt spid="7">
                                            <p:bg/>
                                          </p:spTgt>
                                        </p:tgtEl>
                                        <p:attrNameLst>
                                          <p:attrName>style.visibility</p:attrName>
                                        </p:attrNameLst>
                                      </p:cBhvr>
                                      <p:to>
                                        <p:strVal val="visible"/>
                                      </p:to>
                                    </p:set>
                                    <p:anim calcmode="lin" valueType="num">
                                      <p:cBhvr>
                                        <p:cTn id="36" dur="500" fill="hold"/>
                                        <p:tgtEl>
                                          <p:spTgt spid="7">
                                            <p:bg/>
                                          </p:spTgt>
                                        </p:tgtEl>
                                        <p:attrNameLst>
                                          <p:attrName>ppt_w</p:attrName>
                                        </p:attrNameLst>
                                      </p:cBhvr>
                                      <p:tavLst>
                                        <p:tav tm="0">
                                          <p:val>
                                            <p:fltVal val="0"/>
                                          </p:val>
                                        </p:tav>
                                        <p:tav tm="100000">
                                          <p:val>
                                            <p:strVal val="#ppt_w"/>
                                          </p:val>
                                        </p:tav>
                                      </p:tavLst>
                                    </p:anim>
                                    <p:anim calcmode="lin" valueType="num">
                                      <p:cBhvr>
                                        <p:cTn id="37"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bldLvl="2" autoUpdateAnimBg="0"/>
      <p:bldP spid="4" grpId="0" build="p" bldLvl="2" autoUpdateAnimBg="0"/>
      <p:bldP spid="5" grpId="0" build="p" bldLvl="2" autoUpdateAnimBg="0"/>
      <p:bldP spid="6" grpId="0" build="p" bldLvl="2" autoUpdateAnimBg="0"/>
      <p:bldP spid="7" grpId="0" build="p" bldLvl="2" autoUpdateAnimBg="0"/>
      <p:bldP spid="7" grpId="1" uiExpand="1" build="allAtOnce" animBg="1"/>
      <p:bldP spid="8" grpId="0" build="p" bldLvl="2"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5"/>
</p:tagLst>
</file>

<file path=ppt/tags/tag2.xml><?xml version="1.0" encoding="utf-8"?>
<p:tagLst xmlns:a="http://schemas.openxmlformats.org/drawingml/2006/main" xmlns:r="http://schemas.openxmlformats.org/officeDocument/2006/relationships" xmlns:p="http://schemas.openxmlformats.org/presentationml/2006/main">
  <p:tag name="TIMING" val="|1.3|5.6"/>
</p:tagLst>
</file>

<file path=ppt/tags/tag3.xml><?xml version="1.0" encoding="utf-8"?>
<p:tagLst xmlns:a="http://schemas.openxmlformats.org/drawingml/2006/main" xmlns:r="http://schemas.openxmlformats.org/officeDocument/2006/relationships" xmlns:p="http://schemas.openxmlformats.org/presentationml/2006/main">
  <p:tag name="TIMING" val="|0.2|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1989</TotalTime>
  <Words>1446</Words>
  <Application>Microsoft Office PowerPoint</Application>
  <PresentationFormat>On-screen Show (4:3)</PresentationFormat>
  <Paragraphs>198</Paragraphs>
  <Slides>40</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40</vt:i4>
      </vt:variant>
    </vt:vector>
  </HeadingPairs>
  <TitlesOfParts>
    <vt:vector size="52" baseType="lpstr">
      <vt:lpstr>ＭＳ Ｐゴシック</vt:lpstr>
      <vt:lpstr>Arial</vt:lpstr>
      <vt:lpstr>Arial Black</vt:lpstr>
      <vt:lpstr>Bookman Old Style</vt:lpstr>
      <vt:lpstr>Calibri</vt:lpstr>
      <vt:lpstr>Consolas</vt:lpstr>
      <vt:lpstr>Corbel</vt:lpstr>
      <vt:lpstr>Times New Roman</vt:lpstr>
      <vt:lpstr>Wingdings</vt:lpstr>
      <vt:lpstr>Wingdings 2</vt:lpstr>
      <vt:lpstr>Wingdings 3</vt:lpstr>
      <vt:lpstr>Metro</vt:lpstr>
      <vt:lpstr>ORACIONES DE LA SEGUNDA SEMANA</vt:lpstr>
      <vt:lpstr>CONTEMPLACIONES</vt:lpstr>
      <vt:lpstr>LA SEGUNDA SEMANA</vt:lpstr>
      <vt:lpstr>Primera Contemplación</vt:lpstr>
      <vt:lpstr>Primera Contemplación</vt:lpstr>
      <vt:lpstr>Llamamiento </vt:lpstr>
      <vt:lpstr>EL REINO DE DIOS</vt:lpstr>
      <vt:lpstr>EL REINO DE DIOS</vt:lpstr>
      <vt:lpstr>PRIMERA PARTE: EL LLAMADO DEL REY TEMPORAL</vt:lpstr>
      <vt:lpstr>U B I C A C I O N</vt:lpstr>
      <vt:lpstr>SEGUNDA PARTE:  EL LLAMADO DE REY ETERNAL</vt:lpstr>
      <vt:lpstr>PowerPoint Presentation</vt:lpstr>
      <vt:lpstr>Su opción fundamental es el seguimiento de Jesús.</vt:lpstr>
      <vt:lpstr>RESPUESTA  OBLACION DE MAYOR ESTIMA Y MOMENTO </vt:lpstr>
      <vt:lpstr>ENCARNACION-INFANCIA</vt:lpstr>
      <vt:lpstr>CONTEMPLACIONES:  PETICION = OBJETIVO</vt:lpstr>
      <vt:lpstr>Segunda Contemplación</vt:lpstr>
      <vt:lpstr>PowerPoint Presentation</vt:lpstr>
      <vt:lpstr>LA ENCARNACION</vt:lpstr>
      <vt:lpstr>CONTEMPLACION DE LA VIDA DE CRISTO</vt:lpstr>
      <vt:lpstr>PowerPoint Presentation</vt:lpstr>
      <vt:lpstr>Proceso de   seguimiento  de Jesús</vt:lpstr>
      <vt:lpstr>PowerPoint Presentation</vt:lpstr>
      <vt:lpstr>APRENDIZAJE   ESPIRITUAL   ESPERADO</vt:lpstr>
      <vt:lpstr>Segunda Contemplación</vt:lpstr>
      <vt:lpstr>NACIMIENTO DE JESUS</vt:lpstr>
      <vt:lpstr>Proceso de   seguimiento  de Jesus</vt:lpstr>
      <vt:lpstr>PowerPoint Presentation</vt:lpstr>
      <vt:lpstr>APRENDIZAJE   ESPIRITUAL   ESPERADO</vt:lpstr>
      <vt:lpstr>Segunda Semana Contemplaciones</vt:lpstr>
      <vt:lpstr>VIDA OCULTA DE JESUS</vt:lpstr>
      <vt:lpstr>Proceso de   seguimiento  de Jesus</vt:lpstr>
      <vt:lpstr>PowerPoint Presentation</vt:lpstr>
      <vt:lpstr>APRENDIZAJE   ESPIRITUAL   ESPERADO</vt:lpstr>
      <vt:lpstr>Segunda Semana Contemplaciones</vt:lpstr>
      <vt:lpstr>MINISTERIO APOSTÓLICO  DE JESUS</vt:lpstr>
      <vt:lpstr>Proceso de   seguimiento  de Jesus</vt:lpstr>
      <vt:lpstr>PowerPoint Presentation</vt:lpstr>
      <vt:lpstr>APRENDIZAJE   ESPIRITUAL   ESPERADO</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José Luis Serra</dc:creator>
  <cp:lastModifiedBy>Administrator</cp:lastModifiedBy>
  <cp:revision>152</cp:revision>
  <dcterms:created xsi:type="dcterms:W3CDTF">2002-06-30T00:08:56Z</dcterms:created>
  <dcterms:modified xsi:type="dcterms:W3CDTF">2016-02-20T14:15:52Z</dcterms:modified>
</cp:coreProperties>
</file>